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 id="2147483792" r:id="rId2"/>
    <p:sldMasterId id="2147483804" r:id="rId3"/>
    <p:sldMasterId id="2147483809" r:id="rId4"/>
  </p:sldMasterIdLst>
  <p:notesMasterIdLst>
    <p:notesMasterId r:id="rId29"/>
  </p:notesMasterIdLst>
  <p:handoutMasterIdLst>
    <p:handoutMasterId r:id="rId30"/>
  </p:handoutMasterIdLst>
  <p:sldIdLst>
    <p:sldId id="269" r:id="rId5"/>
    <p:sldId id="257" r:id="rId6"/>
    <p:sldId id="291" r:id="rId7"/>
    <p:sldId id="292" r:id="rId8"/>
    <p:sldId id="271" r:id="rId9"/>
    <p:sldId id="272" r:id="rId10"/>
    <p:sldId id="273" r:id="rId11"/>
    <p:sldId id="274" r:id="rId12"/>
    <p:sldId id="275" r:id="rId13"/>
    <p:sldId id="276" r:id="rId14"/>
    <p:sldId id="277" r:id="rId15"/>
    <p:sldId id="278" r:id="rId16"/>
    <p:sldId id="279" r:id="rId17"/>
    <p:sldId id="280" r:id="rId18"/>
    <p:sldId id="282" r:id="rId19"/>
    <p:sldId id="283" r:id="rId20"/>
    <p:sldId id="284" r:id="rId21"/>
    <p:sldId id="285" r:id="rId22"/>
    <p:sldId id="286" r:id="rId23"/>
    <p:sldId id="293" r:id="rId24"/>
    <p:sldId id="287" r:id="rId25"/>
    <p:sldId id="288" r:id="rId26"/>
    <p:sldId id="290" r:id="rId27"/>
    <p:sldId id="294" r:id="rId2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4D4D4D"/>
    <a:srgbClr val="898FBA"/>
    <a:srgbClr val="085AFB"/>
    <a:srgbClr val="95C9FD"/>
    <a:srgbClr val="F8EF92"/>
    <a:srgbClr val="FCF9D4"/>
    <a:srgbClr val="FDFBE3"/>
    <a:srgbClr val="E7E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370" autoAdjust="0"/>
    <p:restoredTop sz="86518" autoAdjust="0"/>
  </p:normalViewPr>
  <p:slideViewPr>
    <p:cSldViewPr>
      <p:cViewPr varScale="1">
        <p:scale>
          <a:sx n="100" d="100"/>
          <a:sy n="100" d="100"/>
        </p:scale>
        <p:origin x="1536" y="7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 Id="rId8" Type="http://schemas.openxmlformats.org/officeDocument/2006/relationships/slide" Target="slides/slide4.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DF611BC-3997-462A-8D5C-4EB0EED45AAB}" type="doc">
      <dgm:prSet loTypeId="urn:microsoft.com/office/officeart/2005/8/layout/pyramid1" loCatId="pyramid" qsTypeId="urn:microsoft.com/office/officeart/2005/8/quickstyle/simple2" qsCatId="simple" csTypeId="urn:microsoft.com/office/officeart/2005/8/colors/colorful5" csCatId="colorful" phldr="0"/>
      <dgm:spPr/>
    </dgm:pt>
    <dgm:pt modelId="{EB3A7848-7218-4A53-85E9-A93C90FD1410}" type="pres">
      <dgm:prSet presAssocID="{ADF611BC-3997-462A-8D5C-4EB0EED45AAB}" presName="Name0" presStyleCnt="0">
        <dgm:presLayoutVars>
          <dgm:dir/>
          <dgm:animLvl val="lvl"/>
          <dgm:resizeHandles val="exact"/>
        </dgm:presLayoutVars>
      </dgm:prSet>
      <dgm:spPr/>
    </dgm:pt>
  </dgm:ptLst>
  <dgm:cxnLst>
    <dgm:cxn modelId="{B120965E-EBF4-44D2-A5C0-6F8C7915AA4D}" type="presOf" srcId="{ADF611BC-3997-462A-8D5C-4EB0EED45AAB}" destId="{EB3A7848-7218-4A53-85E9-A93C90FD1410}" srcOrd="0"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C73B9B59-B183-4D92-8EE6-315FED2168CD}" type="datetimeFigureOut">
              <a:rPr lang="en-US"/>
              <a:pPr>
                <a:defRPr/>
              </a:pPr>
              <a:t>4/25/2022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9FC937D4-D70A-4D9F-B787-60884E1B03DE}" type="slidenum">
              <a:rPr lang="en-US"/>
              <a:pPr>
                <a:defRPr/>
              </a:pPr>
              <a:t>‹#›</a:t>
            </a:fld>
            <a:endParaRPr lang="en-US"/>
          </a:p>
        </p:txBody>
      </p:sp>
    </p:spTree>
    <p:extLst>
      <p:ext uri="{BB962C8B-B14F-4D97-AF65-F5344CB8AC3E}">
        <p14:creationId xmlns:p14="http://schemas.microsoft.com/office/powerpoint/2010/main" val="200045341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5AE70B9E-8353-4E54-97DF-39271C3FF902}" type="datetimeFigureOut">
              <a:rPr lang="en-US"/>
              <a:pPr>
                <a:defRPr/>
              </a:pPr>
              <a:t>4/25/2022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8A9E349C-BDDF-4BC6-849F-ABE75B63518E}" type="slidenum">
              <a:rPr lang="en-US"/>
              <a:pPr>
                <a:defRPr/>
              </a:pPr>
              <a:t>‹#›</a:t>
            </a:fld>
            <a:endParaRPr lang="en-US"/>
          </a:p>
        </p:txBody>
      </p:sp>
    </p:spTree>
    <p:extLst>
      <p:ext uri="{BB962C8B-B14F-4D97-AF65-F5344CB8AC3E}">
        <p14:creationId xmlns:p14="http://schemas.microsoft.com/office/powerpoint/2010/main" val="2360556409"/>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A9E349C-BDDF-4BC6-849F-ABE75B63518E}" type="slidenum">
              <a:rPr lang="en-US" smtClean="0"/>
              <a:pPr>
                <a:defRPr/>
              </a:pPr>
              <a:t>1</a:t>
            </a:fld>
            <a:endParaRPr lang="en-US"/>
          </a:p>
        </p:txBody>
      </p:sp>
    </p:spTree>
    <p:extLst>
      <p:ext uri="{BB962C8B-B14F-4D97-AF65-F5344CB8AC3E}">
        <p14:creationId xmlns:p14="http://schemas.microsoft.com/office/powerpoint/2010/main" val="2317375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A9E349C-BDDF-4BC6-849F-ABE75B63518E}" type="slidenum">
              <a:rPr lang="en-US" smtClean="0"/>
              <a:pPr>
                <a:defRPr/>
              </a:pPr>
              <a:t>10</a:t>
            </a:fld>
            <a:endParaRPr lang="en-US"/>
          </a:p>
        </p:txBody>
      </p:sp>
    </p:spTree>
    <p:extLst>
      <p:ext uri="{BB962C8B-B14F-4D97-AF65-F5344CB8AC3E}">
        <p14:creationId xmlns:p14="http://schemas.microsoft.com/office/powerpoint/2010/main" val="6782129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endParaRPr lang="en-US" baseline="0" dirty="0" smtClean="0"/>
          </a:p>
        </p:txBody>
      </p:sp>
      <p:sp>
        <p:nvSpPr>
          <p:cNvPr id="4" name="Slide Number Placeholder 3"/>
          <p:cNvSpPr>
            <a:spLocks noGrp="1"/>
          </p:cNvSpPr>
          <p:nvPr>
            <p:ph type="sldNum" sz="quarter" idx="10"/>
          </p:nvPr>
        </p:nvSpPr>
        <p:spPr/>
        <p:txBody>
          <a:bodyPr/>
          <a:lstStyle/>
          <a:p>
            <a:pPr>
              <a:defRPr/>
            </a:pPr>
            <a:fld id="{8A9E349C-BDDF-4BC6-849F-ABE75B63518E}" type="slidenum">
              <a:rPr lang="en-US" smtClean="0"/>
              <a:pPr>
                <a:defRPr/>
              </a:pPr>
              <a:t>11</a:t>
            </a:fld>
            <a:endParaRPr lang="en-US"/>
          </a:p>
        </p:txBody>
      </p:sp>
    </p:spTree>
    <p:extLst>
      <p:ext uri="{BB962C8B-B14F-4D97-AF65-F5344CB8AC3E}">
        <p14:creationId xmlns:p14="http://schemas.microsoft.com/office/powerpoint/2010/main" val="13855103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A9E349C-BDDF-4BC6-849F-ABE75B63518E}" type="slidenum">
              <a:rPr lang="en-US" smtClean="0"/>
              <a:pPr>
                <a:defRPr/>
              </a:pPr>
              <a:t>12</a:t>
            </a:fld>
            <a:endParaRPr lang="en-US"/>
          </a:p>
        </p:txBody>
      </p:sp>
    </p:spTree>
    <p:extLst>
      <p:ext uri="{BB962C8B-B14F-4D97-AF65-F5344CB8AC3E}">
        <p14:creationId xmlns:p14="http://schemas.microsoft.com/office/powerpoint/2010/main" val="15036114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A9E349C-BDDF-4BC6-849F-ABE75B63518E}" type="slidenum">
              <a:rPr lang="en-US" smtClean="0"/>
              <a:pPr>
                <a:defRPr/>
              </a:pPr>
              <a:t>13</a:t>
            </a:fld>
            <a:endParaRPr lang="en-US"/>
          </a:p>
        </p:txBody>
      </p:sp>
    </p:spTree>
    <p:extLst>
      <p:ext uri="{BB962C8B-B14F-4D97-AF65-F5344CB8AC3E}">
        <p14:creationId xmlns:p14="http://schemas.microsoft.com/office/powerpoint/2010/main" val="13118297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A9E349C-BDDF-4BC6-849F-ABE75B63518E}" type="slidenum">
              <a:rPr lang="en-US" smtClean="0"/>
              <a:pPr>
                <a:defRPr/>
              </a:pPr>
              <a:t>14</a:t>
            </a:fld>
            <a:endParaRPr lang="en-US"/>
          </a:p>
        </p:txBody>
      </p:sp>
    </p:spTree>
    <p:extLst>
      <p:ext uri="{BB962C8B-B14F-4D97-AF65-F5344CB8AC3E}">
        <p14:creationId xmlns:p14="http://schemas.microsoft.com/office/powerpoint/2010/main" val="25444818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A9E349C-BDDF-4BC6-849F-ABE75B63518E}" type="slidenum">
              <a:rPr lang="en-US" smtClean="0"/>
              <a:pPr>
                <a:defRPr/>
              </a:pPr>
              <a:t>15</a:t>
            </a:fld>
            <a:endParaRPr lang="en-US"/>
          </a:p>
        </p:txBody>
      </p:sp>
    </p:spTree>
    <p:extLst>
      <p:ext uri="{BB962C8B-B14F-4D97-AF65-F5344CB8AC3E}">
        <p14:creationId xmlns:p14="http://schemas.microsoft.com/office/powerpoint/2010/main" val="11266696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a:defRPr/>
            </a:pPr>
            <a:fld id="{8A9E349C-BDDF-4BC6-849F-ABE75B63518E}" type="slidenum">
              <a:rPr lang="en-US" smtClean="0"/>
              <a:pPr>
                <a:defRPr/>
              </a:pPr>
              <a:t>16</a:t>
            </a:fld>
            <a:endParaRPr lang="en-US"/>
          </a:p>
        </p:txBody>
      </p:sp>
    </p:spTree>
    <p:extLst>
      <p:ext uri="{BB962C8B-B14F-4D97-AF65-F5344CB8AC3E}">
        <p14:creationId xmlns:p14="http://schemas.microsoft.com/office/powerpoint/2010/main" val="18065178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A9E349C-BDDF-4BC6-849F-ABE75B63518E}" type="slidenum">
              <a:rPr lang="en-US" smtClean="0"/>
              <a:pPr>
                <a:defRPr/>
              </a:pPr>
              <a:t>17</a:t>
            </a:fld>
            <a:endParaRPr lang="en-US"/>
          </a:p>
        </p:txBody>
      </p:sp>
    </p:spTree>
    <p:extLst>
      <p:ext uri="{BB962C8B-B14F-4D97-AF65-F5344CB8AC3E}">
        <p14:creationId xmlns:p14="http://schemas.microsoft.com/office/powerpoint/2010/main" val="23063924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A9E349C-BDDF-4BC6-849F-ABE75B63518E}" type="slidenum">
              <a:rPr lang="en-US" smtClean="0"/>
              <a:pPr>
                <a:defRPr/>
              </a:pPr>
              <a:t>18</a:t>
            </a:fld>
            <a:endParaRPr lang="en-US"/>
          </a:p>
        </p:txBody>
      </p:sp>
    </p:spTree>
    <p:extLst>
      <p:ext uri="{BB962C8B-B14F-4D97-AF65-F5344CB8AC3E}">
        <p14:creationId xmlns:p14="http://schemas.microsoft.com/office/powerpoint/2010/main" val="22925823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A9E349C-BDDF-4BC6-849F-ABE75B63518E}" type="slidenum">
              <a:rPr lang="en-US" smtClean="0"/>
              <a:pPr>
                <a:defRPr/>
              </a:pPr>
              <a:t>19</a:t>
            </a:fld>
            <a:endParaRPr lang="en-US"/>
          </a:p>
        </p:txBody>
      </p:sp>
    </p:spTree>
    <p:extLst>
      <p:ext uri="{BB962C8B-B14F-4D97-AF65-F5344CB8AC3E}">
        <p14:creationId xmlns:p14="http://schemas.microsoft.com/office/powerpoint/2010/main" val="10288229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A9E349C-BDDF-4BC6-849F-ABE75B63518E}" type="slidenum">
              <a:rPr lang="en-US" smtClean="0"/>
              <a:pPr>
                <a:defRPr/>
              </a:pPr>
              <a:t>2</a:t>
            </a:fld>
            <a:endParaRPr lang="en-US"/>
          </a:p>
        </p:txBody>
      </p:sp>
    </p:spTree>
    <p:extLst>
      <p:ext uri="{BB962C8B-B14F-4D97-AF65-F5344CB8AC3E}">
        <p14:creationId xmlns:p14="http://schemas.microsoft.com/office/powerpoint/2010/main" val="2231466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A9E349C-BDDF-4BC6-849F-ABE75B63518E}" type="slidenum">
              <a:rPr lang="en-US" smtClean="0"/>
              <a:pPr>
                <a:defRPr/>
              </a:pPr>
              <a:t>20</a:t>
            </a:fld>
            <a:endParaRPr lang="en-US"/>
          </a:p>
        </p:txBody>
      </p:sp>
    </p:spTree>
    <p:extLst>
      <p:ext uri="{BB962C8B-B14F-4D97-AF65-F5344CB8AC3E}">
        <p14:creationId xmlns:p14="http://schemas.microsoft.com/office/powerpoint/2010/main" val="41490322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A9E349C-BDDF-4BC6-849F-ABE75B63518E}" type="slidenum">
              <a:rPr lang="en-US" smtClean="0"/>
              <a:pPr>
                <a:defRPr/>
              </a:pPr>
              <a:t>21</a:t>
            </a:fld>
            <a:endParaRPr lang="en-US"/>
          </a:p>
        </p:txBody>
      </p:sp>
    </p:spTree>
    <p:extLst>
      <p:ext uri="{BB962C8B-B14F-4D97-AF65-F5344CB8AC3E}">
        <p14:creationId xmlns:p14="http://schemas.microsoft.com/office/powerpoint/2010/main" val="8334625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A9E349C-BDDF-4BC6-849F-ABE75B63518E}" type="slidenum">
              <a:rPr lang="en-US" smtClean="0"/>
              <a:pPr>
                <a:defRPr/>
              </a:pPr>
              <a:t>22</a:t>
            </a:fld>
            <a:endParaRPr lang="en-US"/>
          </a:p>
        </p:txBody>
      </p:sp>
    </p:spTree>
    <p:extLst>
      <p:ext uri="{BB962C8B-B14F-4D97-AF65-F5344CB8AC3E}">
        <p14:creationId xmlns:p14="http://schemas.microsoft.com/office/powerpoint/2010/main" val="10362971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A9E349C-BDDF-4BC6-849F-ABE75B63518E}" type="slidenum">
              <a:rPr lang="en-US" smtClean="0"/>
              <a:pPr>
                <a:defRPr/>
              </a:pPr>
              <a:t>23</a:t>
            </a:fld>
            <a:endParaRPr lang="en-US"/>
          </a:p>
        </p:txBody>
      </p:sp>
    </p:spTree>
    <p:extLst>
      <p:ext uri="{BB962C8B-B14F-4D97-AF65-F5344CB8AC3E}">
        <p14:creationId xmlns:p14="http://schemas.microsoft.com/office/powerpoint/2010/main" val="203307550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A9E349C-BDDF-4BC6-849F-ABE75B63518E}" type="slidenum">
              <a:rPr lang="en-US" smtClean="0"/>
              <a:pPr>
                <a:defRPr/>
              </a:pPr>
              <a:t>24</a:t>
            </a:fld>
            <a:endParaRPr lang="en-US"/>
          </a:p>
        </p:txBody>
      </p:sp>
    </p:spTree>
    <p:extLst>
      <p:ext uri="{BB962C8B-B14F-4D97-AF65-F5344CB8AC3E}">
        <p14:creationId xmlns:p14="http://schemas.microsoft.com/office/powerpoint/2010/main" val="41458961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A9E349C-BDDF-4BC6-849F-ABE75B63518E}" type="slidenum">
              <a:rPr lang="en-US" smtClean="0"/>
              <a:pPr>
                <a:defRPr/>
              </a:pPr>
              <a:t>3</a:t>
            </a:fld>
            <a:endParaRPr lang="en-US"/>
          </a:p>
        </p:txBody>
      </p:sp>
    </p:spTree>
    <p:extLst>
      <p:ext uri="{BB962C8B-B14F-4D97-AF65-F5344CB8AC3E}">
        <p14:creationId xmlns:p14="http://schemas.microsoft.com/office/powerpoint/2010/main" val="13028638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A9E349C-BDDF-4BC6-849F-ABE75B63518E}" type="slidenum">
              <a:rPr lang="en-US" smtClean="0"/>
              <a:pPr>
                <a:defRPr/>
              </a:pPr>
              <a:t>4</a:t>
            </a:fld>
            <a:endParaRPr lang="en-US"/>
          </a:p>
        </p:txBody>
      </p:sp>
    </p:spTree>
    <p:extLst>
      <p:ext uri="{BB962C8B-B14F-4D97-AF65-F5344CB8AC3E}">
        <p14:creationId xmlns:p14="http://schemas.microsoft.com/office/powerpoint/2010/main" val="33449867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8A9E349C-BDDF-4BC6-849F-ABE75B63518E}" type="slidenum">
              <a:rPr lang="en-US" smtClean="0"/>
              <a:pPr>
                <a:defRPr/>
              </a:pPr>
              <a:t>5</a:t>
            </a:fld>
            <a:endParaRPr lang="en-US"/>
          </a:p>
        </p:txBody>
      </p:sp>
    </p:spTree>
    <p:extLst>
      <p:ext uri="{BB962C8B-B14F-4D97-AF65-F5344CB8AC3E}">
        <p14:creationId xmlns:p14="http://schemas.microsoft.com/office/powerpoint/2010/main" val="22827053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A9E349C-BDDF-4BC6-849F-ABE75B63518E}" type="slidenum">
              <a:rPr lang="en-US" smtClean="0"/>
              <a:pPr>
                <a:defRPr/>
              </a:pPr>
              <a:t>6</a:t>
            </a:fld>
            <a:endParaRPr lang="en-US"/>
          </a:p>
        </p:txBody>
      </p:sp>
    </p:spTree>
    <p:extLst>
      <p:ext uri="{BB962C8B-B14F-4D97-AF65-F5344CB8AC3E}">
        <p14:creationId xmlns:p14="http://schemas.microsoft.com/office/powerpoint/2010/main" val="35430317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A9E349C-BDDF-4BC6-849F-ABE75B63518E}" type="slidenum">
              <a:rPr lang="en-US" smtClean="0"/>
              <a:pPr>
                <a:defRPr/>
              </a:pPr>
              <a:t>7</a:t>
            </a:fld>
            <a:endParaRPr lang="en-US"/>
          </a:p>
        </p:txBody>
      </p:sp>
    </p:spTree>
    <p:extLst>
      <p:ext uri="{BB962C8B-B14F-4D97-AF65-F5344CB8AC3E}">
        <p14:creationId xmlns:p14="http://schemas.microsoft.com/office/powerpoint/2010/main" val="4312683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A9E349C-BDDF-4BC6-849F-ABE75B63518E}" type="slidenum">
              <a:rPr lang="en-US" smtClean="0"/>
              <a:pPr>
                <a:defRPr/>
              </a:pPr>
              <a:t>8</a:t>
            </a:fld>
            <a:endParaRPr lang="en-US"/>
          </a:p>
        </p:txBody>
      </p:sp>
    </p:spTree>
    <p:extLst>
      <p:ext uri="{BB962C8B-B14F-4D97-AF65-F5344CB8AC3E}">
        <p14:creationId xmlns:p14="http://schemas.microsoft.com/office/powerpoint/2010/main" val="14546541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8A9E349C-BDDF-4BC6-849F-ABE75B63518E}" type="slidenum">
              <a:rPr lang="en-US" smtClean="0"/>
              <a:pPr>
                <a:defRPr/>
              </a:pPr>
              <a:t>9</a:t>
            </a:fld>
            <a:endParaRPr lang="en-US"/>
          </a:p>
        </p:txBody>
      </p:sp>
    </p:spTree>
    <p:extLst>
      <p:ext uri="{BB962C8B-B14F-4D97-AF65-F5344CB8AC3E}">
        <p14:creationId xmlns:p14="http://schemas.microsoft.com/office/powerpoint/2010/main" val="150153551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5" name="Picture 2" descr="C:\Users\jamieson\Desktop\Copy of NJBPU PP.png"/>
          <p:cNvPicPr>
            <a:picLocks noChangeAspect="1" noChangeArrowheads="1"/>
          </p:cNvPicPr>
          <p:nvPr/>
        </p:nvPicPr>
        <p:blipFill>
          <a:blip r:embed="rId2">
            <a:extLst>
              <a:ext uri="{28A0092B-C50C-407E-A947-70E740481C1C}">
                <a14:useLocalDpi xmlns:a14="http://schemas.microsoft.com/office/drawing/2010/main" val="0"/>
              </a:ext>
            </a:extLst>
          </a:blip>
          <a:srcRect t="24889"/>
          <a:stretch>
            <a:fillRect/>
          </a:stretch>
        </p:blipFill>
        <p:spPr bwMode="auto">
          <a:xfrm>
            <a:off x="0" y="295275"/>
            <a:ext cx="9144000" cy="160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362200"/>
            <a:ext cx="7772400" cy="1470025"/>
          </a:xfrm>
          <a:prstGeom prst="rect">
            <a:avLst/>
          </a:prstGeom>
        </p:spPr>
        <p:txBody>
          <a:bodyPr/>
          <a:lstStyle>
            <a:lvl1pPr>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6" name="Date Placeholder 3"/>
          <p:cNvSpPr>
            <a:spLocks noGrp="1"/>
          </p:cNvSpPr>
          <p:nvPr>
            <p:ph type="dt" sz="half" idx="10"/>
          </p:nvPr>
        </p:nvSpPr>
        <p:spPr/>
        <p:txBody>
          <a:bodyPr/>
          <a:lstStyle>
            <a:lvl1pPr>
              <a:defRPr/>
            </a:lvl1pPr>
          </a:lstStyle>
          <a:p>
            <a:pPr>
              <a:defRPr/>
            </a:pPr>
            <a:fld id="{B91DA7B6-A740-4B22-A55C-CD7EA8B58A80}" type="datetime1">
              <a:rPr lang="en-US" smtClean="0"/>
              <a:t>4/25/2022</a:t>
            </a:fld>
            <a:endParaRPr lang="en-US" dirty="0"/>
          </a:p>
        </p:txBody>
      </p:sp>
      <p:sp>
        <p:nvSpPr>
          <p:cNvPr id="7" name="Footer Placeholder 4"/>
          <p:cNvSpPr>
            <a:spLocks noGrp="1"/>
          </p:cNvSpPr>
          <p:nvPr>
            <p:ph type="ftr" sz="quarter" idx="11"/>
          </p:nvPr>
        </p:nvSpPr>
        <p:spPr/>
        <p:txBody>
          <a:bodyPr/>
          <a:lstStyle>
            <a:lvl1pPr>
              <a:defRPr/>
            </a:lvl1pPr>
          </a:lstStyle>
          <a:p>
            <a:pPr>
              <a:defRPr/>
            </a:pPr>
            <a:r>
              <a:rPr lang="en-US" dirty="0"/>
              <a:t>www.nj.gov/bpu</a:t>
            </a:r>
          </a:p>
        </p:txBody>
      </p:sp>
      <p:sp>
        <p:nvSpPr>
          <p:cNvPr id="8" name="Slide Number Placeholder 5"/>
          <p:cNvSpPr>
            <a:spLocks noGrp="1"/>
          </p:cNvSpPr>
          <p:nvPr>
            <p:ph type="sldNum" sz="quarter" idx="12"/>
          </p:nvPr>
        </p:nvSpPr>
        <p:spPr/>
        <p:txBody>
          <a:bodyPr/>
          <a:lstStyle>
            <a:lvl1pPr>
              <a:defRPr/>
            </a:lvl1pPr>
          </a:lstStyle>
          <a:p>
            <a:pPr>
              <a:defRPr/>
            </a:pPr>
            <a:fld id="{6394E1E7-201A-475B-BC54-138A97EDB787}" type="slidenum">
              <a:rPr lang="en-US"/>
              <a:pPr>
                <a:defRPr/>
              </a:pPr>
              <a:t>‹#›</a:t>
            </a:fld>
            <a:endParaRPr lang="en-US"/>
          </a:p>
        </p:txBody>
      </p:sp>
      <p:pic>
        <p:nvPicPr>
          <p:cNvPr id="9" name="Picture 8"/>
          <p:cNvPicPr>
            <a:picLocks noChangeAspect="1"/>
          </p:cNvPicPr>
          <p:nvPr userDrawn="1"/>
        </p:nvPicPr>
        <p:blipFill rotWithShape="1">
          <a:blip r:embed="rId3">
            <a:extLst>
              <a:ext uri="{28A0092B-C50C-407E-A947-70E740481C1C}">
                <a14:useLocalDpi xmlns:a14="http://schemas.microsoft.com/office/drawing/2010/main" val="0"/>
              </a:ext>
            </a:extLst>
          </a:blip>
          <a:srcRect l="24263" t="27330" r="6528" b="23997"/>
          <a:stretch/>
        </p:blipFill>
        <p:spPr>
          <a:xfrm>
            <a:off x="420303" y="5787103"/>
            <a:ext cx="3380523" cy="475488"/>
          </a:xfrm>
          <a:prstGeom prst="rect">
            <a:avLst/>
          </a:prstGeom>
        </p:spPr>
      </p:pic>
    </p:spTree>
    <p:extLst>
      <p:ext uri="{BB962C8B-B14F-4D97-AF65-F5344CB8AC3E}">
        <p14:creationId xmlns:p14="http://schemas.microsoft.com/office/powerpoint/2010/main" val="196703152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8DF27276-94DC-4709-A57E-4388CAB6B017}" type="slidenum">
              <a:rPr lang="en-US"/>
              <a:pPr>
                <a:defRPr/>
              </a:pPr>
              <a:t>‹#›</a:t>
            </a:fld>
            <a:endParaRPr lang="en-US" dirty="0"/>
          </a:p>
        </p:txBody>
      </p:sp>
      <p:sp>
        <p:nvSpPr>
          <p:cNvPr id="7" name="Date Placeholder 3"/>
          <p:cNvSpPr>
            <a:spLocks noGrp="1"/>
          </p:cNvSpPr>
          <p:nvPr>
            <p:ph type="dt" sz="half" idx="11"/>
          </p:nvPr>
        </p:nvSpPr>
        <p:spPr>
          <a:xfrm>
            <a:off x="457200" y="6356350"/>
            <a:ext cx="2133600" cy="365125"/>
          </a:xfrm>
          <a:prstGeom prst="rect">
            <a:avLst/>
          </a:prstGeom>
        </p:spPr>
        <p:txBody>
          <a:bodyPr anchor="ctr"/>
          <a:lstStyle>
            <a:lvl1pPr>
              <a:defRPr sz="1200">
                <a:solidFill>
                  <a:srgbClr val="898FBA"/>
                </a:solidFill>
              </a:defRPr>
            </a:lvl1pPr>
          </a:lstStyle>
          <a:p>
            <a:pPr>
              <a:defRPr/>
            </a:pPr>
            <a:fld id="{C438548B-63F6-4D17-A36F-FEB7E7D54384}" type="datetime1">
              <a:rPr lang="en-US" smtClean="0"/>
              <a:t>4/25/2022</a:t>
            </a:fld>
            <a:endParaRPr lang="en-US" dirty="0"/>
          </a:p>
        </p:txBody>
      </p:sp>
    </p:spTree>
    <p:extLst>
      <p:ext uri="{BB962C8B-B14F-4D97-AF65-F5344CB8AC3E}">
        <p14:creationId xmlns:p14="http://schemas.microsoft.com/office/powerpoint/2010/main" val="107370646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44958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828800" y="609601"/>
            <a:ext cx="5486400" cy="3813174"/>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828800" y="50625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657B5306-24BB-4513-BC32-4D8608A662C5}" type="slidenum">
              <a:rPr lang="en-US"/>
              <a:pPr>
                <a:defRPr/>
              </a:pPr>
              <a:t>‹#›</a:t>
            </a:fld>
            <a:endParaRPr lang="en-US" dirty="0"/>
          </a:p>
        </p:txBody>
      </p:sp>
      <p:sp>
        <p:nvSpPr>
          <p:cNvPr id="7" name="Date Placeholder 3"/>
          <p:cNvSpPr>
            <a:spLocks noGrp="1"/>
          </p:cNvSpPr>
          <p:nvPr>
            <p:ph type="dt" sz="half" idx="11"/>
          </p:nvPr>
        </p:nvSpPr>
        <p:spPr>
          <a:xfrm>
            <a:off x="457200" y="6356350"/>
            <a:ext cx="2133600" cy="365125"/>
          </a:xfrm>
          <a:prstGeom prst="rect">
            <a:avLst/>
          </a:prstGeom>
        </p:spPr>
        <p:txBody>
          <a:bodyPr anchor="ctr"/>
          <a:lstStyle>
            <a:lvl1pPr>
              <a:defRPr sz="1200">
                <a:solidFill>
                  <a:srgbClr val="898FBA"/>
                </a:solidFill>
              </a:defRPr>
            </a:lvl1pPr>
          </a:lstStyle>
          <a:p>
            <a:pPr>
              <a:defRPr/>
            </a:pPr>
            <a:fld id="{99CC533D-4C71-47BC-B9E6-F62676F3C238}" type="datetime1">
              <a:rPr lang="en-US" smtClean="0"/>
              <a:t>4/25/2022</a:t>
            </a:fld>
            <a:endParaRPr lang="en-US" dirty="0"/>
          </a:p>
        </p:txBody>
      </p:sp>
    </p:spTree>
    <p:extLst>
      <p:ext uri="{BB962C8B-B14F-4D97-AF65-F5344CB8AC3E}">
        <p14:creationId xmlns:p14="http://schemas.microsoft.com/office/powerpoint/2010/main" val="165343135"/>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EECE1AB8-DAA3-440A-BD4B-2BB425B7149C}" type="slidenum">
              <a:rPr lang="en-US"/>
              <a:pPr>
                <a:defRPr/>
              </a:pPr>
              <a:t>‹#›</a:t>
            </a:fld>
            <a:endParaRPr lang="en-US" dirty="0"/>
          </a:p>
        </p:txBody>
      </p:sp>
      <p:sp>
        <p:nvSpPr>
          <p:cNvPr id="6" name="Date Placeholder 3"/>
          <p:cNvSpPr>
            <a:spLocks noGrp="1"/>
          </p:cNvSpPr>
          <p:nvPr>
            <p:ph type="dt" sz="half" idx="10"/>
          </p:nvPr>
        </p:nvSpPr>
        <p:spPr>
          <a:xfrm>
            <a:off x="457200" y="6356350"/>
            <a:ext cx="2133600" cy="365125"/>
          </a:xfrm>
          <a:prstGeom prst="rect">
            <a:avLst/>
          </a:prstGeom>
        </p:spPr>
        <p:txBody>
          <a:bodyPr anchor="ctr"/>
          <a:lstStyle>
            <a:lvl1pPr>
              <a:defRPr sz="1200">
                <a:solidFill>
                  <a:srgbClr val="898FBA"/>
                </a:solidFill>
              </a:defRPr>
            </a:lvl1pPr>
          </a:lstStyle>
          <a:p>
            <a:pPr>
              <a:defRPr/>
            </a:pPr>
            <a:fld id="{6600C6C5-2F09-4CD8-9F0B-FF2989A9A170}" type="datetime1">
              <a:rPr lang="en-US" smtClean="0"/>
              <a:t>4/25/2022</a:t>
            </a:fld>
            <a:endParaRPr lang="en-US" dirty="0"/>
          </a:p>
        </p:txBody>
      </p:sp>
    </p:spTree>
    <p:extLst>
      <p:ext uri="{BB962C8B-B14F-4D97-AF65-F5344CB8AC3E}">
        <p14:creationId xmlns:p14="http://schemas.microsoft.com/office/powerpoint/2010/main" val="309862804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6"/>
          <p:cNvGrpSpPr>
            <a:grpSpLocks/>
          </p:cNvGrpSpPr>
          <p:nvPr/>
        </p:nvGrpSpPr>
        <p:grpSpPr bwMode="auto">
          <a:xfrm>
            <a:off x="0" y="4186238"/>
            <a:ext cx="9144000" cy="1300162"/>
            <a:chOff x="699" y="4186106"/>
            <a:chExt cx="9144000" cy="1300294"/>
          </a:xfrm>
        </p:grpSpPr>
        <p:pic>
          <p:nvPicPr>
            <p:cNvPr id="5" name="Picture 7"/>
            <p:cNvPicPr>
              <a:picLocks noChangeAspect="1"/>
            </p:cNvPicPr>
            <p:nvPr/>
          </p:nvPicPr>
          <p:blipFill>
            <a:blip r:embed="rId2">
              <a:extLst>
                <a:ext uri="{28A0092B-C50C-407E-A947-70E740481C1C}">
                  <a14:useLocalDpi xmlns:a14="http://schemas.microsoft.com/office/drawing/2010/main" val="0"/>
                </a:ext>
              </a:extLst>
            </a:blip>
            <a:srcRect l="41389" t="39326"/>
            <a:stretch>
              <a:fillRect/>
            </a:stretch>
          </p:blipFill>
          <p:spPr bwMode="auto">
            <a:xfrm>
              <a:off x="699" y="4186106"/>
              <a:ext cx="5359400" cy="1300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8"/>
            <p:cNvPicPr>
              <a:picLocks noChangeAspect="1"/>
            </p:cNvPicPr>
            <p:nvPr/>
          </p:nvPicPr>
          <p:blipFill>
            <a:blip r:embed="rId2">
              <a:extLst>
                <a:ext uri="{28A0092B-C50C-407E-A947-70E740481C1C}">
                  <a14:useLocalDpi xmlns:a14="http://schemas.microsoft.com/office/drawing/2010/main" val="0"/>
                </a:ext>
              </a:extLst>
            </a:blip>
            <a:srcRect l="-2" t="39326" r="58334"/>
            <a:stretch>
              <a:fillRect/>
            </a:stretch>
          </p:blipFill>
          <p:spPr bwMode="auto">
            <a:xfrm>
              <a:off x="5334699" y="4186106"/>
              <a:ext cx="3810000" cy="1300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Title 1"/>
          <p:cNvSpPr>
            <a:spLocks noGrp="1"/>
          </p:cNvSpPr>
          <p:nvPr>
            <p:ph type="ctrTitle"/>
          </p:nvPr>
        </p:nvSpPr>
        <p:spPr>
          <a:xfrm>
            <a:off x="661856" y="685800"/>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447800" y="2362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8" name="Date Placeholder 3"/>
          <p:cNvSpPr>
            <a:spLocks noGrp="1"/>
          </p:cNvSpPr>
          <p:nvPr>
            <p:ph type="dt" sz="half" idx="10"/>
          </p:nvPr>
        </p:nvSpPr>
        <p:spPr/>
        <p:txBody>
          <a:bodyPr/>
          <a:lstStyle>
            <a:lvl1pPr>
              <a:defRPr/>
            </a:lvl1pPr>
          </a:lstStyle>
          <a:p>
            <a:pPr>
              <a:defRPr/>
            </a:pPr>
            <a:fld id="{22E50E84-E608-49FC-894A-0FECC615FE50}" type="datetime1">
              <a:rPr lang="en-US" smtClean="0"/>
              <a:t>4/25/2022</a:t>
            </a:fld>
            <a:endParaRPr lang="en-US" dirty="0"/>
          </a:p>
        </p:txBody>
      </p:sp>
      <p:sp>
        <p:nvSpPr>
          <p:cNvPr id="9" name="Footer Placeholder 4"/>
          <p:cNvSpPr>
            <a:spLocks noGrp="1"/>
          </p:cNvSpPr>
          <p:nvPr>
            <p:ph type="ftr" sz="quarter" idx="11"/>
          </p:nvPr>
        </p:nvSpPr>
        <p:spPr/>
        <p:txBody>
          <a:bodyPr/>
          <a:lstStyle>
            <a:lvl1pPr>
              <a:defRPr smtClean="0"/>
            </a:lvl1pPr>
          </a:lstStyle>
          <a:p>
            <a:pPr>
              <a:defRPr/>
            </a:pPr>
            <a:r>
              <a:rPr lang="en-US"/>
              <a:t>www.nj.gov/bpu</a:t>
            </a:r>
          </a:p>
        </p:txBody>
      </p:sp>
      <p:sp>
        <p:nvSpPr>
          <p:cNvPr id="10" name="Slide Number Placeholder 5"/>
          <p:cNvSpPr>
            <a:spLocks noGrp="1"/>
          </p:cNvSpPr>
          <p:nvPr>
            <p:ph type="sldNum" sz="quarter" idx="12"/>
          </p:nvPr>
        </p:nvSpPr>
        <p:spPr/>
        <p:txBody>
          <a:bodyPr/>
          <a:lstStyle>
            <a:lvl1pPr>
              <a:defRPr/>
            </a:lvl1pPr>
          </a:lstStyle>
          <a:p>
            <a:pPr>
              <a:defRPr/>
            </a:pPr>
            <a:fld id="{0B14CC1D-7A16-4BFB-AEF2-2500911D3F2E}" type="slidenum">
              <a:rPr lang="en-US"/>
              <a:pPr>
                <a:defRPr/>
              </a:pPr>
              <a:t>‹#›</a:t>
            </a:fld>
            <a:endParaRPr lang="en-US"/>
          </a:p>
        </p:txBody>
      </p:sp>
      <p:pic>
        <p:nvPicPr>
          <p:cNvPr id="11" name="Picture 10"/>
          <p:cNvPicPr>
            <a:picLocks noChangeAspect="1"/>
          </p:cNvPicPr>
          <p:nvPr userDrawn="1"/>
        </p:nvPicPr>
        <p:blipFill rotWithShape="1">
          <a:blip r:embed="rId3">
            <a:extLst>
              <a:ext uri="{28A0092B-C50C-407E-A947-70E740481C1C}">
                <a14:useLocalDpi xmlns:a14="http://schemas.microsoft.com/office/drawing/2010/main" val="0"/>
              </a:ext>
            </a:extLst>
          </a:blip>
          <a:srcRect l="24263" t="27330" r="6528" b="23997"/>
          <a:stretch/>
        </p:blipFill>
        <p:spPr>
          <a:xfrm>
            <a:off x="381000" y="5683631"/>
            <a:ext cx="3380523" cy="475488"/>
          </a:xfrm>
          <a:prstGeom prst="rect">
            <a:avLst/>
          </a:prstGeom>
        </p:spPr>
      </p:pic>
    </p:spTree>
    <p:extLst>
      <p:ext uri="{BB962C8B-B14F-4D97-AF65-F5344CB8AC3E}">
        <p14:creationId xmlns:p14="http://schemas.microsoft.com/office/powerpoint/2010/main" val="2031284061"/>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4" name="Group 6"/>
          <p:cNvGrpSpPr>
            <a:grpSpLocks/>
          </p:cNvGrpSpPr>
          <p:nvPr/>
        </p:nvGrpSpPr>
        <p:grpSpPr bwMode="auto">
          <a:xfrm>
            <a:off x="-12700" y="457200"/>
            <a:ext cx="9144000" cy="1300163"/>
            <a:chOff x="699" y="4186106"/>
            <a:chExt cx="9144000" cy="1300294"/>
          </a:xfrm>
        </p:grpSpPr>
        <p:pic>
          <p:nvPicPr>
            <p:cNvPr id="5" name="Picture 7"/>
            <p:cNvPicPr>
              <a:picLocks noChangeAspect="1"/>
            </p:cNvPicPr>
            <p:nvPr/>
          </p:nvPicPr>
          <p:blipFill>
            <a:blip r:embed="rId2">
              <a:extLst>
                <a:ext uri="{28A0092B-C50C-407E-A947-70E740481C1C}">
                  <a14:useLocalDpi xmlns:a14="http://schemas.microsoft.com/office/drawing/2010/main" val="0"/>
                </a:ext>
              </a:extLst>
            </a:blip>
            <a:srcRect l="41389" t="39326"/>
            <a:stretch>
              <a:fillRect/>
            </a:stretch>
          </p:blipFill>
          <p:spPr bwMode="auto">
            <a:xfrm>
              <a:off x="699" y="4186106"/>
              <a:ext cx="5359400" cy="1300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8"/>
            <p:cNvPicPr>
              <a:picLocks noChangeAspect="1"/>
            </p:cNvPicPr>
            <p:nvPr/>
          </p:nvPicPr>
          <p:blipFill>
            <a:blip r:embed="rId2">
              <a:extLst>
                <a:ext uri="{28A0092B-C50C-407E-A947-70E740481C1C}">
                  <a14:useLocalDpi xmlns:a14="http://schemas.microsoft.com/office/drawing/2010/main" val="0"/>
                </a:ext>
              </a:extLst>
            </a:blip>
            <a:srcRect l="-2" t="39326" r="58334"/>
            <a:stretch>
              <a:fillRect/>
            </a:stretch>
          </p:blipFill>
          <p:spPr bwMode="auto">
            <a:xfrm>
              <a:off x="5334699" y="4186106"/>
              <a:ext cx="3810000" cy="1300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Title 1"/>
          <p:cNvSpPr>
            <a:spLocks noGrp="1"/>
          </p:cNvSpPr>
          <p:nvPr>
            <p:ph type="title"/>
          </p:nvPr>
        </p:nvSpPr>
        <p:spPr>
          <a:xfrm>
            <a:off x="685800" y="3786187"/>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685800" y="2286000"/>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8" name="Date Placeholder 3"/>
          <p:cNvSpPr>
            <a:spLocks noGrp="1"/>
          </p:cNvSpPr>
          <p:nvPr>
            <p:ph type="dt" sz="half" idx="10"/>
          </p:nvPr>
        </p:nvSpPr>
        <p:spPr/>
        <p:txBody>
          <a:bodyPr/>
          <a:lstStyle>
            <a:lvl1pPr>
              <a:defRPr/>
            </a:lvl1pPr>
          </a:lstStyle>
          <a:p>
            <a:pPr>
              <a:defRPr/>
            </a:pPr>
            <a:fld id="{F2D24DE0-AEE6-4714-8C7C-3F8C3AFDD52A}" type="datetime1">
              <a:rPr lang="en-US" smtClean="0"/>
              <a:t>4/25/2022</a:t>
            </a:fld>
            <a:endParaRPr lang="en-US"/>
          </a:p>
        </p:txBody>
      </p:sp>
      <p:sp>
        <p:nvSpPr>
          <p:cNvPr id="9" name="Footer Placeholder 4"/>
          <p:cNvSpPr>
            <a:spLocks noGrp="1"/>
          </p:cNvSpPr>
          <p:nvPr>
            <p:ph type="ftr" sz="quarter" idx="11"/>
          </p:nvPr>
        </p:nvSpPr>
        <p:spPr/>
        <p:txBody>
          <a:bodyPr/>
          <a:lstStyle>
            <a:lvl1pPr>
              <a:defRPr/>
            </a:lvl1pPr>
          </a:lstStyle>
          <a:p>
            <a:pPr>
              <a:defRPr/>
            </a:pPr>
            <a:r>
              <a:rPr lang="en-US" smtClean="0"/>
              <a:t>www.nj.gov/bpu</a:t>
            </a:r>
            <a:endParaRPr lang="en-US"/>
          </a:p>
        </p:txBody>
      </p:sp>
      <p:sp>
        <p:nvSpPr>
          <p:cNvPr id="10" name="Slide Number Placeholder 5"/>
          <p:cNvSpPr>
            <a:spLocks noGrp="1"/>
          </p:cNvSpPr>
          <p:nvPr>
            <p:ph type="sldNum" sz="quarter" idx="12"/>
          </p:nvPr>
        </p:nvSpPr>
        <p:spPr/>
        <p:txBody>
          <a:bodyPr/>
          <a:lstStyle>
            <a:lvl1pPr>
              <a:defRPr/>
            </a:lvl1pPr>
          </a:lstStyle>
          <a:p>
            <a:pPr>
              <a:defRPr/>
            </a:pPr>
            <a:fld id="{BD5B8219-A66B-45BB-A158-9C3694CE90BB}" type="slidenum">
              <a:rPr lang="en-US"/>
              <a:pPr>
                <a:defRPr/>
              </a:pPr>
              <a:t>‹#›</a:t>
            </a:fld>
            <a:endParaRPr lang="en-US"/>
          </a:p>
        </p:txBody>
      </p:sp>
      <p:pic>
        <p:nvPicPr>
          <p:cNvPr id="11" name="Picture 10"/>
          <p:cNvPicPr>
            <a:picLocks noChangeAspect="1"/>
          </p:cNvPicPr>
          <p:nvPr userDrawn="1"/>
        </p:nvPicPr>
        <p:blipFill rotWithShape="1">
          <a:blip r:embed="rId3">
            <a:extLst>
              <a:ext uri="{28A0092B-C50C-407E-A947-70E740481C1C}">
                <a14:useLocalDpi xmlns:a14="http://schemas.microsoft.com/office/drawing/2010/main" val="0"/>
              </a:ext>
            </a:extLst>
          </a:blip>
          <a:srcRect l="24263" t="27330" r="6528" b="23997"/>
          <a:stretch/>
        </p:blipFill>
        <p:spPr>
          <a:xfrm>
            <a:off x="381000" y="5791200"/>
            <a:ext cx="3380523" cy="475488"/>
          </a:xfrm>
          <a:prstGeom prst="rect">
            <a:avLst/>
          </a:prstGeom>
        </p:spPr>
      </p:pic>
    </p:spTree>
    <p:extLst>
      <p:ext uri="{BB962C8B-B14F-4D97-AF65-F5344CB8AC3E}">
        <p14:creationId xmlns:p14="http://schemas.microsoft.com/office/powerpoint/2010/main" val="2155262785"/>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5"/>
          <p:cNvSpPr>
            <a:spLocks noGrp="1"/>
          </p:cNvSpPr>
          <p:nvPr>
            <p:ph type="sldNum" sz="quarter" idx="10"/>
          </p:nvPr>
        </p:nvSpPr>
        <p:spPr/>
        <p:txBody>
          <a:bodyPr/>
          <a:lstStyle>
            <a:lvl1pPr>
              <a:defRPr/>
            </a:lvl1pPr>
          </a:lstStyle>
          <a:p>
            <a:pPr>
              <a:defRPr/>
            </a:pPr>
            <a:fld id="{FFE3E393-60F6-4612-8FB5-4F3506215FC7}" type="slidenum">
              <a:rPr lang="en-US"/>
              <a:pPr>
                <a:defRPr/>
              </a:pPr>
              <a:t>‹#›</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anchor="ctr"/>
          <a:lstStyle>
            <a:lvl1pPr algn="ctr">
              <a:defRPr sz="1200">
                <a:solidFill>
                  <a:srgbClr val="898FBA"/>
                </a:solidFill>
              </a:defRPr>
            </a:lvl1pPr>
          </a:lstStyle>
          <a:p>
            <a:pPr>
              <a:defRPr/>
            </a:pPr>
            <a:r>
              <a:rPr lang="en-US" dirty="0" smtClean="0"/>
              <a:t>www.nj.gov/bpu</a:t>
            </a:r>
            <a:endParaRPr lang="en-US" dirty="0"/>
          </a:p>
        </p:txBody>
      </p:sp>
    </p:spTree>
    <p:extLst>
      <p:ext uri="{BB962C8B-B14F-4D97-AF65-F5344CB8AC3E}">
        <p14:creationId xmlns:p14="http://schemas.microsoft.com/office/powerpoint/2010/main" val="1288014208"/>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Arial" panose="020B0604020202020204" pitchFamily="34" charset="0"/>
                <a:cs typeface="Arial" panose="020B0604020202020204" pitchFamily="34" charset="0"/>
              </a:defRPr>
            </a:lvl1pPr>
          </a:lstStyle>
          <a:p>
            <a:pPr>
              <a:defRPr/>
            </a:pPr>
            <a:r>
              <a:rPr lang="en-US" dirty="0" smtClean="0"/>
              <a:t>www.nj.gov/bpu</a:t>
            </a: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945B8AE8-448B-40DB-93C9-5B41454D516D}" type="slidenum">
              <a:rPr lang="en-US"/>
              <a:pPr>
                <a:defRPr/>
              </a:pPr>
              <a:t>‹#›</a:t>
            </a:fld>
            <a:endParaRPr lang="en-US"/>
          </a:p>
        </p:txBody>
      </p:sp>
    </p:spTree>
    <p:extLst>
      <p:ext uri="{BB962C8B-B14F-4D97-AF65-F5344CB8AC3E}">
        <p14:creationId xmlns:p14="http://schemas.microsoft.com/office/powerpoint/2010/main" val="3488411581"/>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0"/>
            <a:ext cx="3008313" cy="1130300"/>
          </a:xfrm>
        </p:spPr>
        <p:txBody>
          <a:bodyPr anchor="b"/>
          <a:lstStyle>
            <a:lvl1pPr algn="l">
              <a:defRPr sz="2000" b="1">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962400" y="273050"/>
            <a:ext cx="4724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81000" y="2743200"/>
            <a:ext cx="3008313" cy="33956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4F3715B1-6467-4C62-96D0-57D4E60390BA}" type="slidenum">
              <a:rPr lang="en-US"/>
              <a:pPr>
                <a:defRPr/>
              </a:pPr>
              <a:t>‹#›</a:t>
            </a:fld>
            <a:endParaRPr lang="en-US"/>
          </a:p>
        </p:txBody>
      </p:sp>
      <p:sp>
        <p:nvSpPr>
          <p:cNvPr id="6" name="Footer Placeholder 4"/>
          <p:cNvSpPr>
            <a:spLocks noGrp="1"/>
          </p:cNvSpPr>
          <p:nvPr>
            <p:ph type="ftr" sz="quarter" idx="3"/>
          </p:nvPr>
        </p:nvSpPr>
        <p:spPr>
          <a:xfrm>
            <a:off x="3124200" y="6356350"/>
            <a:ext cx="2895600" cy="365125"/>
          </a:xfrm>
          <a:prstGeom prst="rect">
            <a:avLst/>
          </a:prstGeom>
        </p:spPr>
        <p:txBody>
          <a:bodyPr anchor="ctr"/>
          <a:lstStyle>
            <a:lvl1pPr algn="ctr">
              <a:defRPr sz="1200">
                <a:solidFill>
                  <a:srgbClr val="898FBA"/>
                </a:solidFill>
              </a:defRPr>
            </a:lvl1pPr>
          </a:lstStyle>
          <a:p>
            <a:pPr>
              <a:defRPr/>
            </a:pPr>
            <a:r>
              <a:rPr lang="en-US" dirty="0" smtClean="0"/>
              <a:t>www.nj.gov/bpu</a:t>
            </a:r>
            <a:endParaRPr lang="en-US" dirty="0"/>
          </a:p>
        </p:txBody>
      </p:sp>
    </p:spTree>
    <p:extLst>
      <p:ext uri="{BB962C8B-B14F-4D97-AF65-F5344CB8AC3E}">
        <p14:creationId xmlns:p14="http://schemas.microsoft.com/office/powerpoint/2010/main" val="6173864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4" name="Picture 2" descr="C:\Users\jamieson\Desktop\Copy of NJBPU PP.png"/>
          <p:cNvPicPr>
            <a:picLocks noChangeAspect="1" noChangeArrowheads="1"/>
          </p:cNvPicPr>
          <p:nvPr/>
        </p:nvPicPr>
        <p:blipFill>
          <a:blip r:embed="rId2">
            <a:extLst>
              <a:ext uri="{28A0092B-C50C-407E-A947-70E740481C1C}">
                <a14:useLocalDpi xmlns:a14="http://schemas.microsoft.com/office/drawing/2010/main" val="0"/>
              </a:ext>
            </a:extLst>
          </a:blip>
          <a:srcRect t="24889"/>
          <a:stretch>
            <a:fillRect/>
          </a:stretch>
        </p:blipFill>
        <p:spPr bwMode="auto">
          <a:xfrm>
            <a:off x="0" y="295275"/>
            <a:ext cx="9144000" cy="160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Picture Placeholder 2"/>
          <p:cNvSpPr>
            <a:spLocks noGrp="1"/>
          </p:cNvSpPr>
          <p:nvPr>
            <p:ph type="pic" idx="1"/>
          </p:nvPr>
        </p:nvSpPr>
        <p:spPr>
          <a:xfrm>
            <a:off x="-32982" y="1849376"/>
            <a:ext cx="9176982" cy="3813174"/>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2" name="Title 1"/>
          <p:cNvSpPr>
            <a:spLocks noGrp="1"/>
          </p:cNvSpPr>
          <p:nvPr>
            <p:ph type="title"/>
          </p:nvPr>
        </p:nvSpPr>
        <p:spPr>
          <a:xfrm>
            <a:off x="5105400" y="1600200"/>
            <a:ext cx="3352800" cy="3048000"/>
          </a:xfrm>
          <a:prstGeom prst="rect">
            <a:avLst/>
          </a:prstGeom>
          <a:solidFill>
            <a:srgbClr val="95C9FD">
              <a:alpha val="54902"/>
            </a:srgbClr>
          </a:solidFill>
        </p:spPr>
        <p:txBody>
          <a:bodyPr/>
          <a:lstStyle>
            <a:lvl1pPr algn="l">
              <a:defRPr b="1" cap="all" baseline="0">
                <a:solidFill>
                  <a:schemeClr val="bg1"/>
                </a:solidFill>
                <a:latin typeface="+mn-lt"/>
              </a:defRPr>
            </a:lvl1pPr>
          </a:lstStyle>
          <a:p>
            <a:r>
              <a:rPr lang="en-US" dirty="0" smtClean="0"/>
              <a:t>Click to edit Master title style</a:t>
            </a:r>
            <a:endParaRPr lang="en-US" dirty="0"/>
          </a:p>
        </p:txBody>
      </p:sp>
      <p:sp>
        <p:nvSpPr>
          <p:cNvPr id="6" name="Date Placeholder 2"/>
          <p:cNvSpPr>
            <a:spLocks noGrp="1"/>
          </p:cNvSpPr>
          <p:nvPr>
            <p:ph type="dt" sz="half" idx="10"/>
          </p:nvPr>
        </p:nvSpPr>
        <p:spPr/>
        <p:txBody>
          <a:bodyPr/>
          <a:lstStyle>
            <a:lvl1pPr>
              <a:defRPr/>
            </a:lvl1pPr>
          </a:lstStyle>
          <a:p>
            <a:pPr>
              <a:defRPr/>
            </a:pPr>
            <a:fld id="{5219FA22-7C81-4FCA-8996-695A0152D6B9}" type="datetime1">
              <a:rPr lang="en-US" smtClean="0"/>
              <a:t>4/25/2022</a:t>
            </a:fld>
            <a:endParaRPr lang="en-US"/>
          </a:p>
        </p:txBody>
      </p:sp>
      <p:sp>
        <p:nvSpPr>
          <p:cNvPr id="7" name="Footer Placeholder 3"/>
          <p:cNvSpPr>
            <a:spLocks noGrp="1"/>
          </p:cNvSpPr>
          <p:nvPr>
            <p:ph type="ftr" sz="quarter" idx="11"/>
          </p:nvPr>
        </p:nvSpPr>
        <p:spPr/>
        <p:txBody>
          <a:bodyPr/>
          <a:lstStyle>
            <a:lvl1pPr>
              <a:defRPr/>
            </a:lvl1pPr>
          </a:lstStyle>
          <a:p>
            <a:pPr>
              <a:defRPr/>
            </a:pPr>
            <a:r>
              <a:rPr lang="en-US"/>
              <a:t>www.nj.gov/bpu</a:t>
            </a:r>
          </a:p>
        </p:txBody>
      </p:sp>
      <p:sp>
        <p:nvSpPr>
          <p:cNvPr id="9" name="Slide Number Placeholder 4"/>
          <p:cNvSpPr>
            <a:spLocks noGrp="1"/>
          </p:cNvSpPr>
          <p:nvPr>
            <p:ph type="sldNum" sz="quarter" idx="12"/>
          </p:nvPr>
        </p:nvSpPr>
        <p:spPr/>
        <p:txBody>
          <a:bodyPr/>
          <a:lstStyle>
            <a:lvl1pPr>
              <a:defRPr/>
            </a:lvl1pPr>
          </a:lstStyle>
          <a:p>
            <a:pPr>
              <a:defRPr/>
            </a:pPr>
            <a:fld id="{C5E62A1D-9A36-4C9C-9E9D-D3E20A6361F0}" type="slidenum">
              <a:rPr lang="en-US"/>
              <a:pPr>
                <a:defRPr/>
              </a:pPr>
              <a:t>‹#›</a:t>
            </a:fld>
            <a:endParaRPr lang="en-US"/>
          </a:p>
        </p:txBody>
      </p:sp>
      <p:pic>
        <p:nvPicPr>
          <p:cNvPr id="10" name="Picture 9"/>
          <p:cNvPicPr>
            <a:picLocks noChangeAspect="1"/>
          </p:cNvPicPr>
          <p:nvPr userDrawn="1"/>
        </p:nvPicPr>
        <p:blipFill rotWithShape="1">
          <a:blip r:embed="rId3">
            <a:extLst>
              <a:ext uri="{28A0092B-C50C-407E-A947-70E740481C1C}">
                <a14:useLocalDpi xmlns:a14="http://schemas.microsoft.com/office/drawing/2010/main" val="0"/>
              </a:ext>
            </a:extLst>
          </a:blip>
          <a:srcRect l="24263" t="27330" r="6528" b="23997"/>
          <a:stretch/>
        </p:blipFill>
        <p:spPr>
          <a:xfrm>
            <a:off x="429477" y="5771706"/>
            <a:ext cx="3380523" cy="475488"/>
          </a:xfrm>
          <a:prstGeom prst="rect">
            <a:avLst/>
          </a:prstGeom>
        </p:spPr>
      </p:pic>
    </p:spTree>
    <p:extLst>
      <p:ext uri="{BB962C8B-B14F-4D97-AF65-F5344CB8AC3E}">
        <p14:creationId xmlns:p14="http://schemas.microsoft.com/office/powerpoint/2010/main" val="67293068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1752600"/>
            <a:ext cx="8229600" cy="1143000"/>
          </a:xfrm>
          <a:prstGeom prst="rect">
            <a:avLst/>
          </a:prstGeom>
        </p:spPr>
        <p:txBody>
          <a:bodyPr/>
          <a:lstStyle>
            <a:lvl1pPr>
              <a:defRPr/>
            </a:lvl1pPr>
          </a:lstStyle>
          <a:p>
            <a:r>
              <a:rPr lang="en-US" dirty="0" smtClean="0"/>
              <a:t>Click to edit Master title style</a:t>
            </a:r>
            <a:endParaRPr lang="en-US" dirty="0"/>
          </a:p>
        </p:txBody>
      </p:sp>
      <p:sp>
        <p:nvSpPr>
          <p:cNvPr id="4" name="Content Placeholder 3"/>
          <p:cNvSpPr>
            <a:spLocks noGrp="1"/>
          </p:cNvSpPr>
          <p:nvPr>
            <p:ph sz="half" idx="2"/>
          </p:nvPr>
        </p:nvSpPr>
        <p:spPr>
          <a:xfrm>
            <a:off x="457200" y="2819400"/>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Content Placeholder 5"/>
          <p:cNvSpPr>
            <a:spLocks noGrp="1"/>
          </p:cNvSpPr>
          <p:nvPr>
            <p:ph sz="quarter" idx="4"/>
          </p:nvPr>
        </p:nvSpPr>
        <p:spPr>
          <a:xfrm>
            <a:off x="4648200" y="2819400"/>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542C4A5D-EC5B-4EF3-976E-A1E2E4C2D3BB}" type="datetime1">
              <a:rPr lang="en-US" smtClean="0"/>
              <a:t>4/25/2022</a:t>
            </a:fld>
            <a:endParaRPr lang="en-US"/>
          </a:p>
        </p:txBody>
      </p:sp>
      <p:sp>
        <p:nvSpPr>
          <p:cNvPr id="7" name="Footer Placeholder 4"/>
          <p:cNvSpPr>
            <a:spLocks noGrp="1"/>
          </p:cNvSpPr>
          <p:nvPr>
            <p:ph type="ftr" sz="quarter" idx="11"/>
          </p:nvPr>
        </p:nvSpPr>
        <p:spPr/>
        <p:txBody>
          <a:bodyPr/>
          <a:lstStyle>
            <a:lvl1pPr>
              <a:defRPr/>
            </a:lvl1pPr>
          </a:lstStyle>
          <a:p>
            <a:pPr>
              <a:defRPr/>
            </a:pPr>
            <a:r>
              <a:rPr lang="en-US"/>
              <a:t>www.nj.gov/bpu</a:t>
            </a:r>
          </a:p>
        </p:txBody>
      </p:sp>
      <p:sp>
        <p:nvSpPr>
          <p:cNvPr id="8" name="Slide Number Placeholder 5"/>
          <p:cNvSpPr>
            <a:spLocks noGrp="1"/>
          </p:cNvSpPr>
          <p:nvPr>
            <p:ph type="sldNum" sz="quarter" idx="12"/>
          </p:nvPr>
        </p:nvSpPr>
        <p:spPr/>
        <p:txBody>
          <a:bodyPr/>
          <a:lstStyle>
            <a:lvl1pPr>
              <a:defRPr/>
            </a:lvl1pPr>
          </a:lstStyle>
          <a:p>
            <a:pPr>
              <a:defRPr/>
            </a:pPr>
            <a:fld id="{1395A5F1-E218-44E7-9417-0D837C4DDD66}" type="slidenum">
              <a:rPr lang="en-US"/>
              <a:pPr>
                <a:defRPr/>
              </a:pPr>
              <a:t>‹#›</a:t>
            </a:fld>
            <a:endParaRPr lang="en-US"/>
          </a:p>
        </p:txBody>
      </p:sp>
    </p:spTree>
    <p:extLst>
      <p:ext uri="{BB962C8B-B14F-4D97-AF65-F5344CB8AC3E}">
        <p14:creationId xmlns:p14="http://schemas.microsoft.com/office/powerpoint/2010/main" val="261981299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0DF57E87-1208-4D45-AB10-4646A0D2546A}" type="datetime1">
              <a:rPr lang="en-US" smtClean="0"/>
              <a:t>4/25/2022</a:t>
            </a:fld>
            <a:endParaRPr lang="en-US"/>
          </a:p>
        </p:txBody>
      </p:sp>
      <p:sp>
        <p:nvSpPr>
          <p:cNvPr id="3" name="Footer Placeholder 2"/>
          <p:cNvSpPr>
            <a:spLocks noGrp="1"/>
          </p:cNvSpPr>
          <p:nvPr>
            <p:ph type="ftr" sz="quarter" idx="11"/>
          </p:nvPr>
        </p:nvSpPr>
        <p:spPr/>
        <p:txBody>
          <a:bodyPr/>
          <a:lstStyle>
            <a:lvl1pPr>
              <a:defRPr/>
            </a:lvl1pPr>
          </a:lstStyle>
          <a:p>
            <a:pPr>
              <a:defRPr/>
            </a:pPr>
            <a:r>
              <a:rPr lang="en-US" smtClean="0"/>
              <a:t>www.nj.gov/bpu</a:t>
            </a:r>
            <a:endParaRPr lang="en-US"/>
          </a:p>
        </p:txBody>
      </p:sp>
      <p:sp>
        <p:nvSpPr>
          <p:cNvPr id="4" name="Slide Number Placeholder 3"/>
          <p:cNvSpPr>
            <a:spLocks noGrp="1"/>
          </p:cNvSpPr>
          <p:nvPr>
            <p:ph type="sldNum" sz="quarter" idx="12"/>
          </p:nvPr>
        </p:nvSpPr>
        <p:spPr/>
        <p:txBody>
          <a:bodyPr/>
          <a:lstStyle>
            <a:lvl1pPr>
              <a:defRPr/>
            </a:lvl1pPr>
          </a:lstStyle>
          <a:p>
            <a:pPr>
              <a:defRPr/>
            </a:pPr>
            <a:fld id="{ECBDEF2C-6E35-4C73-92D9-16DFC3D27436}" type="slidenum">
              <a:rPr lang="en-US"/>
              <a:pPr>
                <a:defRPr/>
              </a:pPr>
              <a:t>‹#›</a:t>
            </a:fld>
            <a:endParaRPr lang="en-US"/>
          </a:p>
        </p:txBody>
      </p:sp>
    </p:spTree>
    <p:extLst>
      <p:ext uri="{BB962C8B-B14F-4D97-AF65-F5344CB8AC3E}">
        <p14:creationId xmlns:p14="http://schemas.microsoft.com/office/powerpoint/2010/main" val="119720148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3"/>
          <p:cNvSpPr/>
          <p:nvPr/>
        </p:nvSpPr>
        <p:spPr>
          <a:xfrm>
            <a:off x="0" y="492125"/>
            <a:ext cx="9144000" cy="879475"/>
          </a:xfrm>
          <a:prstGeom prst="rect">
            <a:avLst/>
          </a:prstGeom>
          <a:gradFill flip="none" rotWithShape="1">
            <a:gsLst>
              <a:gs pos="0">
                <a:srgbClr val="FCF9D4"/>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76400"/>
            <a:ext cx="3657600" cy="386794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0"/>
          </p:nvPr>
        </p:nvSpPr>
        <p:spPr/>
        <p:txBody>
          <a:bodyPr/>
          <a:lstStyle>
            <a:lvl1pPr>
              <a:defRPr/>
            </a:lvl1pPr>
          </a:lstStyle>
          <a:p>
            <a:pPr>
              <a:defRPr/>
            </a:pPr>
            <a:fld id="{C439A71B-8B25-4844-9CF6-8ED832BD3C9B}" type="slidenum">
              <a:rPr lang="en-US"/>
              <a:pPr>
                <a:defRPr/>
              </a:pPr>
              <a:t>‹#›</a:t>
            </a:fld>
            <a:endParaRPr lang="en-US"/>
          </a:p>
        </p:txBody>
      </p:sp>
      <p:sp>
        <p:nvSpPr>
          <p:cNvPr id="8" name="Date Placeholder 3"/>
          <p:cNvSpPr>
            <a:spLocks noGrp="1"/>
          </p:cNvSpPr>
          <p:nvPr>
            <p:ph type="dt" sz="half" idx="11"/>
          </p:nvPr>
        </p:nvSpPr>
        <p:spPr>
          <a:xfrm>
            <a:off x="457200" y="6356350"/>
            <a:ext cx="2133600" cy="365125"/>
          </a:xfrm>
          <a:prstGeom prst="rect">
            <a:avLst/>
          </a:prstGeom>
        </p:spPr>
        <p:txBody>
          <a:bodyPr anchor="ctr"/>
          <a:lstStyle>
            <a:lvl1pPr>
              <a:defRPr sz="1200">
                <a:solidFill>
                  <a:srgbClr val="898FBA"/>
                </a:solidFill>
              </a:defRPr>
            </a:lvl1pPr>
          </a:lstStyle>
          <a:p>
            <a:pPr>
              <a:defRPr/>
            </a:pPr>
            <a:fld id="{83CE44D4-0AEE-402B-A201-99973B846A58}" type="datetime1">
              <a:rPr lang="en-US" smtClean="0"/>
              <a:t>4/25/2022</a:t>
            </a:fld>
            <a:endParaRPr lang="en-US" dirty="0"/>
          </a:p>
        </p:txBody>
      </p:sp>
    </p:spTree>
    <p:extLst>
      <p:ext uri="{BB962C8B-B14F-4D97-AF65-F5344CB8AC3E}">
        <p14:creationId xmlns:p14="http://schemas.microsoft.com/office/powerpoint/2010/main" val="17830495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ECFFE2C1-64F2-48F8-A981-CB670B829A22}" type="slidenum">
              <a:rPr lang="en-US"/>
              <a:pPr>
                <a:defRPr/>
              </a:pPr>
              <a:t>‹#›</a:t>
            </a:fld>
            <a:endParaRPr lang="en-US"/>
          </a:p>
        </p:txBody>
      </p:sp>
      <p:sp>
        <p:nvSpPr>
          <p:cNvPr id="4" name="Date Placeholder 3"/>
          <p:cNvSpPr>
            <a:spLocks noGrp="1"/>
          </p:cNvSpPr>
          <p:nvPr>
            <p:ph type="dt" sz="half" idx="11"/>
          </p:nvPr>
        </p:nvSpPr>
        <p:spPr>
          <a:xfrm>
            <a:off x="457200" y="6356350"/>
            <a:ext cx="2133600" cy="365125"/>
          </a:xfrm>
          <a:prstGeom prst="rect">
            <a:avLst/>
          </a:prstGeom>
        </p:spPr>
        <p:txBody>
          <a:bodyPr anchor="ctr"/>
          <a:lstStyle>
            <a:lvl1pPr>
              <a:defRPr sz="1200">
                <a:solidFill>
                  <a:srgbClr val="898FBA"/>
                </a:solidFill>
              </a:defRPr>
            </a:lvl1pPr>
          </a:lstStyle>
          <a:p>
            <a:pPr>
              <a:defRPr/>
            </a:pPr>
            <a:fld id="{960958B1-0316-49F1-BA10-0CFF8C8820EB}" type="datetime1">
              <a:rPr lang="en-US" smtClean="0"/>
              <a:t>4/25/2022</a:t>
            </a:fld>
            <a:endParaRPr lang="en-US" dirty="0"/>
          </a:p>
        </p:txBody>
      </p:sp>
    </p:spTree>
    <p:extLst>
      <p:ext uri="{BB962C8B-B14F-4D97-AF65-F5344CB8AC3E}">
        <p14:creationId xmlns:p14="http://schemas.microsoft.com/office/powerpoint/2010/main" val="275967334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4" name="Rectangle 3"/>
          <p:cNvSpPr/>
          <p:nvPr/>
        </p:nvSpPr>
        <p:spPr>
          <a:xfrm>
            <a:off x="0" y="492125"/>
            <a:ext cx="9144000" cy="879475"/>
          </a:xfrm>
          <a:prstGeom prst="rect">
            <a:avLst/>
          </a:prstGeom>
          <a:gradFill flip="none" rotWithShape="1">
            <a:gsLst>
              <a:gs pos="0">
                <a:srgbClr val="FCF9D4"/>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aphicFrame>
        <p:nvGraphicFramePr>
          <p:cNvPr id="5" name="Diagram 4"/>
          <p:cNvGraphicFramePr/>
          <p:nvPr>
            <p:extLst>
              <p:ext uri="{D42A27DB-BD31-4B8C-83A1-F6EECF244321}">
                <p14:modId xmlns:p14="http://schemas.microsoft.com/office/powerpoint/2010/main" val="615821144"/>
              </p:ext>
            </p:extLst>
          </p:nvPr>
        </p:nvGraphicFramePr>
        <p:xfrm>
          <a:off x="381000" y="762000"/>
          <a:ext cx="4572000" cy="4419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sz="half" idx="1"/>
          </p:nvPr>
        </p:nvSpPr>
        <p:spPr>
          <a:xfrm>
            <a:off x="5181600" y="1143000"/>
            <a:ext cx="3655502" cy="4038600"/>
          </a:xfrm>
        </p:spPr>
        <p:txBody>
          <a:bodyPr/>
          <a:lstStyle>
            <a:lvl1pPr algn="r">
              <a:defRPr sz="2800"/>
            </a:lvl1pPr>
            <a:lvl2pPr algn="r">
              <a:defRPr sz="2400"/>
            </a:lvl2pPr>
            <a:lvl3pPr marL="914400" indent="0">
              <a:buNone/>
              <a:defRPr sz="2000"/>
            </a:lvl3pPr>
            <a:lvl4pPr marL="1371600" indent="0">
              <a:buNone/>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p:txBody>
      </p:sp>
      <p:sp>
        <p:nvSpPr>
          <p:cNvPr id="6" name="Slide Number Placeholder 6"/>
          <p:cNvSpPr>
            <a:spLocks noGrp="1"/>
          </p:cNvSpPr>
          <p:nvPr>
            <p:ph type="sldNum" sz="quarter" idx="10"/>
          </p:nvPr>
        </p:nvSpPr>
        <p:spPr/>
        <p:txBody>
          <a:bodyPr/>
          <a:lstStyle>
            <a:lvl1pPr>
              <a:defRPr/>
            </a:lvl1pPr>
          </a:lstStyle>
          <a:p>
            <a:pPr>
              <a:defRPr/>
            </a:pPr>
            <a:fld id="{6BDF357B-7382-42C6-B2AC-8C38929953F9}" type="slidenum">
              <a:rPr lang="en-US"/>
              <a:pPr>
                <a:defRPr/>
              </a:pPr>
              <a:t>‹#›</a:t>
            </a:fld>
            <a:endParaRPr lang="en-US"/>
          </a:p>
        </p:txBody>
      </p:sp>
      <p:sp>
        <p:nvSpPr>
          <p:cNvPr id="8" name="Date Placeholder 3"/>
          <p:cNvSpPr>
            <a:spLocks noGrp="1"/>
          </p:cNvSpPr>
          <p:nvPr>
            <p:ph type="dt" sz="half" idx="11"/>
          </p:nvPr>
        </p:nvSpPr>
        <p:spPr>
          <a:xfrm>
            <a:off x="457200" y="6356350"/>
            <a:ext cx="2133600" cy="365125"/>
          </a:xfrm>
          <a:prstGeom prst="rect">
            <a:avLst/>
          </a:prstGeom>
        </p:spPr>
        <p:txBody>
          <a:bodyPr anchor="ctr"/>
          <a:lstStyle>
            <a:lvl1pPr>
              <a:defRPr sz="1200">
                <a:solidFill>
                  <a:srgbClr val="898FBA"/>
                </a:solidFill>
              </a:defRPr>
            </a:lvl1pPr>
          </a:lstStyle>
          <a:p>
            <a:pPr>
              <a:defRPr/>
            </a:pPr>
            <a:fld id="{71EF5040-83C9-422B-BD6F-E87D87872E73}" type="datetime1">
              <a:rPr lang="en-US" smtClean="0"/>
              <a:t>4/25/2022</a:t>
            </a:fld>
            <a:endParaRPr lang="en-US" dirty="0"/>
          </a:p>
        </p:txBody>
      </p:sp>
    </p:spTree>
    <p:extLst>
      <p:ext uri="{BB962C8B-B14F-4D97-AF65-F5344CB8AC3E}">
        <p14:creationId xmlns:p14="http://schemas.microsoft.com/office/powerpoint/2010/main" val="185955185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7" name="Rectangle 6"/>
          <p:cNvSpPr/>
          <p:nvPr/>
        </p:nvSpPr>
        <p:spPr>
          <a:xfrm>
            <a:off x="0" y="492125"/>
            <a:ext cx="9144000" cy="879475"/>
          </a:xfrm>
          <a:prstGeom prst="rect">
            <a:avLst/>
          </a:prstGeom>
          <a:gradFill flip="none" rotWithShape="1">
            <a:gsLst>
              <a:gs pos="0">
                <a:srgbClr val="FCF9D4"/>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5" name="Text Placeholder 4"/>
          <p:cNvSpPr>
            <a:spLocks noGrp="1"/>
          </p:cNvSpPr>
          <p:nvPr>
            <p:ph type="body" sz="quarter" idx="3"/>
          </p:nvPr>
        </p:nvSpPr>
        <p:spPr>
          <a:xfrm>
            <a:off x="4648200" y="19812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8200" y="2590800"/>
            <a:ext cx="4041775" cy="2854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0"/>
          </p:nvPr>
        </p:nvSpPr>
        <p:spPr/>
        <p:txBody>
          <a:bodyPr/>
          <a:lstStyle>
            <a:lvl1pPr>
              <a:defRPr/>
            </a:lvl1pPr>
          </a:lstStyle>
          <a:p>
            <a:pPr>
              <a:defRPr/>
            </a:pPr>
            <a:fld id="{67FB471C-F983-4089-88F3-BB8E7758DF70}" type="slidenum">
              <a:rPr lang="en-US"/>
              <a:pPr>
                <a:defRPr/>
              </a:pPr>
              <a:t>‹#›</a:t>
            </a:fld>
            <a:endParaRPr lang="en-US"/>
          </a:p>
        </p:txBody>
      </p:sp>
      <p:sp>
        <p:nvSpPr>
          <p:cNvPr id="11" name="Date Placeholder 3"/>
          <p:cNvSpPr>
            <a:spLocks noGrp="1"/>
          </p:cNvSpPr>
          <p:nvPr>
            <p:ph type="dt" sz="half" idx="11"/>
          </p:nvPr>
        </p:nvSpPr>
        <p:spPr>
          <a:xfrm>
            <a:off x="457200" y="6356350"/>
            <a:ext cx="2133600" cy="365125"/>
          </a:xfrm>
          <a:prstGeom prst="rect">
            <a:avLst/>
          </a:prstGeom>
        </p:spPr>
        <p:txBody>
          <a:bodyPr anchor="ctr"/>
          <a:lstStyle>
            <a:lvl1pPr>
              <a:defRPr sz="1200">
                <a:solidFill>
                  <a:srgbClr val="898FBA"/>
                </a:solidFill>
              </a:defRPr>
            </a:lvl1pPr>
          </a:lstStyle>
          <a:p>
            <a:pPr>
              <a:defRPr/>
            </a:pPr>
            <a:fld id="{42F69090-5D1B-49C6-A6F8-2E1703EDB3FD}" type="datetime1">
              <a:rPr lang="en-US" smtClean="0"/>
              <a:t>4/25/2022</a:t>
            </a:fld>
            <a:endParaRPr lang="en-US" dirty="0"/>
          </a:p>
        </p:txBody>
      </p:sp>
    </p:spTree>
    <p:extLst>
      <p:ext uri="{BB962C8B-B14F-4D97-AF65-F5344CB8AC3E}">
        <p14:creationId xmlns:p14="http://schemas.microsoft.com/office/powerpoint/2010/main" val="48013847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Rectangle 2"/>
          <p:cNvSpPr/>
          <p:nvPr/>
        </p:nvSpPr>
        <p:spPr>
          <a:xfrm>
            <a:off x="0" y="492125"/>
            <a:ext cx="9144000" cy="879475"/>
          </a:xfrm>
          <a:prstGeom prst="rect">
            <a:avLst/>
          </a:prstGeom>
          <a:gradFill flip="none" rotWithShape="1">
            <a:gsLst>
              <a:gs pos="0">
                <a:srgbClr val="FCF9D4"/>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0"/>
          </p:nvPr>
        </p:nvSpPr>
        <p:spPr/>
        <p:txBody>
          <a:bodyPr/>
          <a:lstStyle>
            <a:lvl1pPr>
              <a:defRPr/>
            </a:lvl1pPr>
          </a:lstStyle>
          <a:p>
            <a:pPr>
              <a:defRPr/>
            </a:pPr>
            <a:fld id="{E64C6A90-C606-485D-BFEC-C66AD245E01C}" type="slidenum">
              <a:rPr lang="en-US"/>
              <a:pPr>
                <a:defRPr/>
              </a:pPr>
              <a:t>‹#›</a:t>
            </a:fld>
            <a:endParaRPr lang="en-US"/>
          </a:p>
        </p:txBody>
      </p:sp>
      <p:sp>
        <p:nvSpPr>
          <p:cNvPr id="7" name="Date Placeholder 3"/>
          <p:cNvSpPr>
            <a:spLocks noGrp="1"/>
          </p:cNvSpPr>
          <p:nvPr>
            <p:ph type="dt" sz="half" idx="11"/>
          </p:nvPr>
        </p:nvSpPr>
        <p:spPr>
          <a:xfrm>
            <a:off x="457200" y="6356350"/>
            <a:ext cx="2133600" cy="365125"/>
          </a:xfrm>
          <a:prstGeom prst="rect">
            <a:avLst/>
          </a:prstGeom>
        </p:spPr>
        <p:txBody>
          <a:bodyPr anchor="ctr"/>
          <a:lstStyle>
            <a:lvl1pPr>
              <a:defRPr sz="1200">
                <a:solidFill>
                  <a:srgbClr val="898FBA"/>
                </a:solidFill>
              </a:defRPr>
            </a:lvl1pPr>
          </a:lstStyle>
          <a:p>
            <a:pPr>
              <a:defRPr/>
            </a:pPr>
            <a:fld id="{3C511716-8F66-47BE-90DD-4518144A7F66}" type="datetime1">
              <a:rPr lang="en-US" smtClean="0"/>
              <a:t>4/25/2022</a:t>
            </a:fld>
            <a:endParaRPr lang="en-US" dirty="0"/>
          </a:p>
        </p:txBody>
      </p:sp>
    </p:spTree>
    <p:extLst>
      <p:ext uri="{BB962C8B-B14F-4D97-AF65-F5344CB8AC3E}">
        <p14:creationId xmlns:p14="http://schemas.microsoft.com/office/powerpoint/2010/main" val="24055817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5" Type="http://schemas.openxmlformats.org/officeDocument/2006/relationships/slideLayout" Target="../slideLayouts/slideLayout9.xml"/><Relationship Id="rId10" Type="http://schemas.openxmlformats.org/officeDocument/2006/relationships/image" Target="../media/image3.png"/><Relationship Id="rId4" Type="http://schemas.openxmlformats.org/officeDocument/2006/relationships/slideLayout" Target="../slideLayouts/slideLayout8.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slideLayout" Target="../slideLayouts/slideLayout16.xml"/><Relationship Id="rId1" Type="http://schemas.openxmlformats.org/officeDocument/2006/relationships/slideLayout" Target="../slideLayouts/slideLayout15.xml"/><Relationship Id="rId5" Type="http://schemas.openxmlformats.org/officeDocument/2006/relationships/image" Target="../media/image4.png"/><Relationship Id="rId4"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FFFFFF"/>
            </a:gs>
            <a:gs pos="44000">
              <a:srgbClr val="FFFFFF"/>
            </a:gs>
            <a:gs pos="100000">
              <a:schemeClr val="bg1"/>
            </a:gs>
          </a:gsLst>
          <a:lin ang="16200000" scaled="1"/>
        </a:gra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F050E58E-1C62-4AD3-9E77-E545E18A8B4E}" type="datetime1">
              <a:rPr lang="en-US" smtClean="0"/>
              <a:t>4/25/2022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smtClean="0">
                <a:solidFill>
                  <a:schemeClr val="tx1">
                    <a:tint val="75000"/>
                  </a:schemeClr>
                </a:solidFill>
                <a:latin typeface="+mn-lt"/>
                <a:cs typeface="+mn-cs"/>
              </a:defRPr>
            </a:lvl1pPr>
          </a:lstStyle>
          <a:p>
            <a:pPr>
              <a:defRPr/>
            </a:pPr>
            <a:r>
              <a:rPr lang="en-US" dirty="0"/>
              <a:t>www.nj.gov/bpu</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BC46049A-B227-4519-AF09-38B2D021AD62}" type="slidenum">
              <a:rPr lang="en-US"/>
              <a:pPr>
                <a:defRPr/>
              </a:pPr>
              <a:t>‹#›</a:t>
            </a:fld>
            <a:endParaRPr lang="en-US"/>
          </a:p>
        </p:txBody>
      </p:sp>
      <p:pic>
        <p:nvPicPr>
          <p:cNvPr id="1029" name="Picture 2" descr="C:\Users\jamieson\Desktop\Copy of NJBPU PP.png"/>
          <p:cNvPicPr>
            <a:picLocks noChangeAspect="1" noChangeArrowheads="1"/>
          </p:cNvPicPr>
          <p:nvPr/>
        </p:nvPicPr>
        <p:blipFill>
          <a:blip r:embed="rId6">
            <a:extLst>
              <a:ext uri="{28A0092B-C50C-407E-A947-70E740481C1C}">
                <a14:useLocalDpi xmlns:a14="http://schemas.microsoft.com/office/drawing/2010/main" val="0"/>
              </a:ext>
            </a:extLst>
          </a:blip>
          <a:srcRect t="24889"/>
          <a:stretch>
            <a:fillRect/>
          </a:stretch>
        </p:blipFill>
        <p:spPr bwMode="auto">
          <a:xfrm>
            <a:off x="0" y="295275"/>
            <a:ext cx="9144000" cy="160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35" r:id="rId1"/>
    <p:sldLayoutId id="2147483836" r:id="rId2"/>
    <p:sldLayoutId id="2147483829" r:id="rId3"/>
    <p:sldLayoutId id="2147483837" r:id="rId4"/>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rgbClr val="001F5B"/>
          </a:solidFill>
          <a:latin typeface="+mj-lt"/>
          <a:ea typeface="+mj-ea"/>
          <a:cs typeface="+mj-cs"/>
        </a:defRPr>
      </a:lvl1pPr>
      <a:lvl2pPr algn="ctr" rtl="0" eaLnBrk="1" fontAlgn="base" hangingPunct="1">
        <a:spcBef>
          <a:spcPct val="0"/>
        </a:spcBef>
        <a:spcAft>
          <a:spcPct val="0"/>
        </a:spcAft>
        <a:defRPr sz="3600">
          <a:solidFill>
            <a:srgbClr val="001F5B"/>
          </a:solidFill>
          <a:latin typeface="Arial Black" pitchFamily="34" charset="0"/>
        </a:defRPr>
      </a:lvl2pPr>
      <a:lvl3pPr algn="ctr" rtl="0" eaLnBrk="1" fontAlgn="base" hangingPunct="1">
        <a:spcBef>
          <a:spcPct val="0"/>
        </a:spcBef>
        <a:spcAft>
          <a:spcPct val="0"/>
        </a:spcAft>
        <a:defRPr sz="3600">
          <a:solidFill>
            <a:srgbClr val="001F5B"/>
          </a:solidFill>
          <a:latin typeface="Arial Black" pitchFamily="34" charset="0"/>
        </a:defRPr>
      </a:lvl3pPr>
      <a:lvl4pPr algn="ctr" rtl="0" eaLnBrk="1" fontAlgn="base" hangingPunct="1">
        <a:spcBef>
          <a:spcPct val="0"/>
        </a:spcBef>
        <a:spcAft>
          <a:spcPct val="0"/>
        </a:spcAft>
        <a:defRPr sz="3600">
          <a:solidFill>
            <a:srgbClr val="001F5B"/>
          </a:solidFill>
          <a:latin typeface="Arial Black" pitchFamily="34" charset="0"/>
        </a:defRPr>
      </a:lvl4pPr>
      <a:lvl5pPr algn="ctr" rtl="0" eaLnBrk="1" fontAlgn="base" hangingPunct="1">
        <a:spcBef>
          <a:spcPct val="0"/>
        </a:spcBef>
        <a:spcAft>
          <a:spcPct val="0"/>
        </a:spcAft>
        <a:defRPr sz="3600">
          <a:solidFill>
            <a:srgbClr val="001F5B"/>
          </a:solidFill>
          <a:latin typeface="Arial Black" pitchFamily="34" charset="0"/>
        </a:defRPr>
      </a:lvl5pPr>
      <a:lvl6pPr marL="457200" algn="ctr" rtl="0" eaLnBrk="1" fontAlgn="base" hangingPunct="1">
        <a:spcBef>
          <a:spcPct val="0"/>
        </a:spcBef>
        <a:spcAft>
          <a:spcPct val="0"/>
        </a:spcAft>
        <a:defRPr sz="3600">
          <a:solidFill>
            <a:srgbClr val="001F5B"/>
          </a:solidFill>
          <a:latin typeface="Arial Black" pitchFamily="34" charset="0"/>
        </a:defRPr>
      </a:lvl6pPr>
      <a:lvl7pPr marL="914400" algn="ctr" rtl="0" eaLnBrk="1" fontAlgn="base" hangingPunct="1">
        <a:spcBef>
          <a:spcPct val="0"/>
        </a:spcBef>
        <a:spcAft>
          <a:spcPct val="0"/>
        </a:spcAft>
        <a:defRPr sz="3600">
          <a:solidFill>
            <a:srgbClr val="001F5B"/>
          </a:solidFill>
          <a:latin typeface="Arial Black" pitchFamily="34" charset="0"/>
        </a:defRPr>
      </a:lvl7pPr>
      <a:lvl8pPr marL="1371600" algn="ctr" rtl="0" eaLnBrk="1" fontAlgn="base" hangingPunct="1">
        <a:spcBef>
          <a:spcPct val="0"/>
        </a:spcBef>
        <a:spcAft>
          <a:spcPct val="0"/>
        </a:spcAft>
        <a:defRPr sz="3600">
          <a:solidFill>
            <a:srgbClr val="001F5B"/>
          </a:solidFill>
          <a:latin typeface="Arial Black" pitchFamily="34" charset="0"/>
        </a:defRPr>
      </a:lvl8pPr>
      <a:lvl9pPr marL="1828800" algn="ctr" rtl="0" eaLnBrk="1" fontAlgn="base" hangingPunct="1">
        <a:spcBef>
          <a:spcPct val="0"/>
        </a:spcBef>
        <a:spcAft>
          <a:spcPct val="0"/>
        </a:spcAft>
        <a:defRPr sz="3600">
          <a:solidFill>
            <a:srgbClr val="001F5B"/>
          </a:solidFill>
          <a:latin typeface="Arial Black" pitchFamily="34" charset="0"/>
        </a:defRPr>
      </a:lvl9pPr>
    </p:titleStyle>
    <p:bodyStyle>
      <a:lvl1pPr marL="342900" indent="-342900" algn="l" rtl="0" eaLnBrk="1" fontAlgn="base" hangingPunct="1">
        <a:spcBef>
          <a:spcPct val="20000"/>
        </a:spcBef>
        <a:spcAft>
          <a:spcPct val="0"/>
        </a:spcAft>
        <a:buClr>
          <a:srgbClr val="003399"/>
        </a:buClr>
        <a:buSzPct val="110000"/>
        <a:buFont typeface="Arial" pitchFamily="34" charset="0"/>
        <a:buChar char="•"/>
        <a:defRPr sz="2800" kern="1200">
          <a:solidFill>
            <a:srgbClr val="001F5B"/>
          </a:solidFill>
          <a:latin typeface="+mn-lt"/>
          <a:ea typeface="+mn-ea"/>
          <a:cs typeface="+mn-cs"/>
        </a:defRPr>
      </a:lvl1pPr>
      <a:lvl2pPr marL="742950" indent="-285750" algn="l" rtl="0" eaLnBrk="1" fontAlgn="base" hangingPunct="1">
        <a:spcBef>
          <a:spcPct val="20000"/>
        </a:spcBef>
        <a:spcAft>
          <a:spcPct val="0"/>
        </a:spcAft>
        <a:buClr>
          <a:srgbClr val="003399"/>
        </a:buClr>
        <a:buSzPct val="90000"/>
        <a:buFont typeface="Arial" pitchFamily="34" charset="0"/>
        <a:buChar char="›"/>
        <a:defRPr sz="2400" kern="1200">
          <a:solidFill>
            <a:srgbClr val="001F5B"/>
          </a:solidFill>
          <a:latin typeface="+mn-lt"/>
          <a:ea typeface="+mn-ea"/>
          <a:cs typeface="+mn-cs"/>
        </a:defRPr>
      </a:lvl2pPr>
      <a:lvl3pPr marL="1143000" indent="-228600" algn="l" rtl="0" eaLnBrk="1" fontAlgn="base" hangingPunct="1">
        <a:spcBef>
          <a:spcPct val="20000"/>
        </a:spcBef>
        <a:spcAft>
          <a:spcPct val="0"/>
        </a:spcAft>
        <a:buClr>
          <a:srgbClr val="003399"/>
        </a:buClr>
        <a:buFont typeface="Arial" pitchFamily="34" charset="0"/>
        <a:buChar char="»"/>
        <a:defRPr sz="2000" kern="1200">
          <a:solidFill>
            <a:srgbClr val="001F5B"/>
          </a:solidFill>
          <a:latin typeface="+mn-lt"/>
          <a:ea typeface="+mn-ea"/>
          <a:cs typeface="+mn-cs"/>
        </a:defRPr>
      </a:lvl3pPr>
      <a:lvl4pPr marL="1600200" indent="-228600" algn="l" rtl="0" eaLnBrk="1" fontAlgn="base" hangingPunct="1">
        <a:spcBef>
          <a:spcPct val="20000"/>
        </a:spcBef>
        <a:spcAft>
          <a:spcPct val="0"/>
        </a:spcAft>
        <a:buClr>
          <a:srgbClr val="003399"/>
        </a:buClr>
        <a:buFont typeface="Arial" pitchFamily="34" charset="0"/>
        <a:buChar char="–"/>
        <a:defRPr kern="1200">
          <a:solidFill>
            <a:srgbClr val="001F5B"/>
          </a:solidFill>
          <a:latin typeface="+mn-lt"/>
          <a:ea typeface="+mn-ea"/>
          <a:cs typeface="+mn-cs"/>
        </a:defRPr>
      </a:lvl4pPr>
      <a:lvl5pPr marL="2057400" indent="-228600" algn="l" rtl="0" eaLnBrk="1" fontAlgn="base" hangingPunct="1">
        <a:spcBef>
          <a:spcPct val="20000"/>
        </a:spcBef>
        <a:spcAft>
          <a:spcPct val="0"/>
        </a:spcAft>
        <a:buClr>
          <a:srgbClr val="003399"/>
        </a:buClr>
        <a:buFont typeface="Wingdings" pitchFamily="2" charset="2"/>
        <a:buChar char="§"/>
        <a:defRPr kern="1200">
          <a:solidFill>
            <a:srgbClr val="001F5B"/>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rotWithShape="1">
          <a:gsLst>
            <a:gs pos="0">
              <a:srgbClr val="FFFFFF"/>
            </a:gs>
            <a:gs pos="44000">
              <a:srgbClr val="FFFFFF"/>
            </a:gs>
            <a:gs pos="100000">
              <a:schemeClr val="bg1"/>
            </a:gs>
          </a:gsLst>
          <a:lin ang="16200000" scaled="1"/>
        </a:gra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3810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smtClean="0"/>
              <a:t>Click to edit Master title style</a:t>
            </a:r>
          </a:p>
        </p:txBody>
      </p:sp>
      <p:sp>
        <p:nvSpPr>
          <p:cNvPr id="2051" name="Text Placeholder 2"/>
          <p:cNvSpPr>
            <a:spLocks noGrp="1"/>
          </p:cNvSpPr>
          <p:nvPr>
            <p:ph type="body" idx="1"/>
          </p:nvPr>
        </p:nvSpPr>
        <p:spPr bwMode="auto">
          <a:xfrm>
            <a:off x="457200" y="2133600"/>
            <a:ext cx="8229600" cy="340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6" name="Slide Number Placeholder 5"/>
          <p:cNvSpPr>
            <a:spLocks noGrp="1"/>
          </p:cNvSpPr>
          <p:nvPr>
            <p:ph type="sldNum" sz="quarter" idx="4"/>
          </p:nvPr>
        </p:nvSpPr>
        <p:spPr>
          <a:xfrm>
            <a:off x="6553200" y="647700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rgbClr val="4D4D4D"/>
                </a:solidFill>
                <a:latin typeface="+mn-lt"/>
                <a:cs typeface="+mn-cs"/>
              </a:defRPr>
            </a:lvl1pPr>
          </a:lstStyle>
          <a:p>
            <a:pPr>
              <a:defRPr/>
            </a:pPr>
            <a:fld id="{541FDA6A-78BD-451D-A8B9-707376EFA517}" type="slidenum">
              <a:rPr lang="en-US"/>
              <a:pPr>
                <a:defRPr/>
              </a:pPr>
              <a:t>‹#›</a:t>
            </a:fld>
            <a:endParaRPr lang="en-US" dirty="0"/>
          </a:p>
        </p:txBody>
      </p:sp>
      <p:pic>
        <p:nvPicPr>
          <p:cNvPr id="2053" name="Picture 6"/>
          <p:cNvPicPr>
            <a:picLocks noChangeAspect="1"/>
          </p:cNvPicPr>
          <p:nvPr/>
        </p:nvPicPr>
        <p:blipFill>
          <a:blip r:embed="rId10">
            <a:extLst>
              <a:ext uri="{28A0092B-C50C-407E-A947-70E740481C1C}">
                <a14:useLocalDpi xmlns:a14="http://schemas.microsoft.com/office/drawing/2010/main" val="0"/>
              </a:ext>
            </a:extLst>
          </a:blip>
          <a:srcRect b="6192"/>
          <a:stretch>
            <a:fillRect/>
          </a:stretch>
        </p:blipFill>
        <p:spPr bwMode="auto">
          <a:xfrm>
            <a:off x="0" y="4495800"/>
            <a:ext cx="9144000" cy="200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4" name="TextBox 8"/>
          <p:cNvSpPr txBox="1">
            <a:spLocks noChangeArrowheads="1"/>
          </p:cNvSpPr>
          <p:nvPr/>
        </p:nvSpPr>
        <p:spPr bwMode="auto">
          <a:xfrm>
            <a:off x="457200" y="5821363"/>
            <a:ext cx="2514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r>
              <a:rPr lang="en-US" altLang="en-US" sz="1400">
                <a:solidFill>
                  <a:schemeClr val="bg1"/>
                </a:solidFill>
                <a:latin typeface="Arial Black" pitchFamily="34" charset="0"/>
              </a:rPr>
              <a:t>www.nj.gov/bpu</a:t>
            </a:r>
          </a:p>
        </p:txBody>
      </p:sp>
      <p:sp>
        <p:nvSpPr>
          <p:cNvPr id="8" name="Date Placeholder 3"/>
          <p:cNvSpPr>
            <a:spLocks noGrp="1"/>
          </p:cNvSpPr>
          <p:nvPr>
            <p:ph type="dt" sz="half" idx="2"/>
          </p:nvPr>
        </p:nvSpPr>
        <p:spPr>
          <a:xfrm>
            <a:off x="457200" y="6356350"/>
            <a:ext cx="2133600" cy="365125"/>
          </a:xfrm>
          <a:prstGeom prst="rect">
            <a:avLst/>
          </a:prstGeom>
        </p:spPr>
        <p:txBody>
          <a:bodyPr anchor="ctr"/>
          <a:lstStyle>
            <a:lvl1pPr>
              <a:defRPr sz="1200">
                <a:solidFill>
                  <a:srgbClr val="898FBA"/>
                </a:solidFill>
              </a:defRPr>
            </a:lvl1pPr>
          </a:lstStyle>
          <a:p>
            <a:pPr>
              <a:defRPr/>
            </a:pPr>
            <a:fld id="{0CB309AB-9A01-4236-9511-B96D35C17FB1}" type="datetime1">
              <a:rPr lang="en-US" smtClean="0"/>
              <a:t>4/25/2022</a:t>
            </a:fld>
            <a:endParaRPr lang="en-US" dirty="0"/>
          </a:p>
        </p:txBody>
      </p:sp>
    </p:spTree>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30" r:id="rId6"/>
    <p:sldLayoutId id="2147483831" r:id="rId7"/>
    <p:sldLayoutId id="2147483832" r:id="rId8"/>
  </p:sldLayoutIdLst>
  <p:timing>
    <p:tnLst>
      <p:par>
        <p:cTn id="1" dur="indefinite" restart="never" nodeType="tmRoot"/>
      </p:par>
    </p:tnLst>
  </p:timing>
  <p:hf hdr="0"/>
  <p:txStyles>
    <p:titleStyle>
      <a:lvl1pPr algn="l" rtl="0" fontAlgn="base">
        <a:spcBef>
          <a:spcPct val="0"/>
        </a:spcBef>
        <a:spcAft>
          <a:spcPct val="0"/>
        </a:spcAft>
        <a:defRPr sz="3600" kern="1200">
          <a:solidFill>
            <a:srgbClr val="003399"/>
          </a:solidFill>
          <a:latin typeface="+mj-lt"/>
          <a:ea typeface="+mj-ea"/>
          <a:cs typeface="+mj-cs"/>
        </a:defRPr>
      </a:lvl1pPr>
      <a:lvl2pPr algn="l" rtl="0" fontAlgn="base">
        <a:spcBef>
          <a:spcPct val="0"/>
        </a:spcBef>
        <a:spcAft>
          <a:spcPct val="0"/>
        </a:spcAft>
        <a:defRPr sz="3600">
          <a:solidFill>
            <a:srgbClr val="003399"/>
          </a:solidFill>
          <a:latin typeface="Arial Black" pitchFamily="34" charset="0"/>
        </a:defRPr>
      </a:lvl2pPr>
      <a:lvl3pPr algn="l" rtl="0" fontAlgn="base">
        <a:spcBef>
          <a:spcPct val="0"/>
        </a:spcBef>
        <a:spcAft>
          <a:spcPct val="0"/>
        </a:spcAft>
        <a:defRPr sz="3600">
          <a:solidFill>
            <a:srgbClr val="003399"/>
          </a:solidFill>
          <a:latin typeface="Arial Black" pitchFamily="34" charset="0"/>
        </a:defRPr>
      </a:lvl3pPr>
      <a:lvl4pPr algn="l" rtl="0" fontAlgn="base">
        <a:spcBef>
          <a:spcPct val="0"/>
        </a:spcBef>
        <a:spcAft>
          <a:spcPct val="0"/>
        </a:spcAft>
        <a:defRPr sz="3600">
          <a:solidFill>
            <a:srgbClr val="003399"/>
          </a:solidFill>
          <a:latin typeface="Arial Black" pitchFamily="34" charset="0"/>
        </a:defRPr>
      </a:lvl4pPr>
      <a:lvl5pPr algn="l" rtl="0" fontAlgn="base">
        <a:spcBef>
          <a:spcPct val="0"/>
        </a:spcBef>
        <a:spcAft>
          <a:spcPct val="0"/>
        </a:spcAft>
        <a:defRPr sz="3600">
          <a:solidFill>
            <a:srgbClr val="003399"/>
          </a:solidFill>
          <a:latin typeface="Arial Black" pitchFamily="34" charset="0"/>
        </a:defRPr>
      </a:lvl5pPr>
      <a:lvl6pPr marL="457200" algn="l" rtl="0" fontAlgn="base">
        <a:spcBef>
          <a:spcPct val="0"/>
        </a:spcBef>
        <a:spcAft>
          <a:spcPct val="0"/>
        </a:spcAft>
        <a:defRPr sz="3600">
          <a:solidFill>
            <a:srgbClr val="003399"/>
          </a:solidFill>
          <a:latin typeface="Arial Black" pitchFamily="34" charset="0"/>
        </a:defRPr>
      </a:lvl6pPr>
      <a:lvl7pPr marL="914400" algn="l" rtl="0" fontAlgn="base">
        <a:spcBef>
          <a:spcPct val="0"/>
        </a:spcBef>
        <a:spcAft>
          <a:spcPct val="0"/>
        </a:spcAft>
        <a:defRPr sz="3600">
          <a:solidFill>
            <a:srgbClr val="003399"/>
          </a:solidFill>
          <a:latin typeface="Arial Black" pitchFamily="34" charset="0"/>
        </a:defRPr>
      </a:lvl7pPr>
      <a:lvl8pPr marL="1371600" algn="l" rtl="0" fontAlgn="base">
        <a:spcBef>
          <a:spcPct val="0"/>
        </a:spcBef>
        <a:spcAft>
          <a:spcPct val="0"/>
        </a:spcAft>
        <a:defRPr sz="3600">
          <a:solidFill>
            <a:srgbClr val="003399"/>
          </a:solidFill>
          <a:latin typeface="Arial Black" pitchFamily="34" charset="0"/>
        </a:defRPr>
      </a:lvl8pPr>
      <a:lvl9pPr marL="1828800" algn="l" rtl="0" fontAlgn="base">
        <a:spcBef>
          <a:spcPct val="0"/>
        </a:spcBef>
        <a:spcAft>
          <a:spcPct val="0"/>
        </a:spcAft>
        <a:defRPr sz="3600">
          <a:solidFill>
            <a:srgbClr val="003399"/>
          </a:solidFill>
          <a:latin typeface="Arial Black" pitchFamily="34" charset="0"/>
        </a:defRPr>
      </a:lvl9pPr>
    </p:titleStyle>
    <p:bodyStyle>
      <a:lvl1pPr marL="342900" indent="-342900" algn="l" rtl="0" fontAlgn="base">
        <a:spcBef>
          <a:spcPct val="20000"/>
        </a:spcBef>
        <a:spcAft>
          <a:spcPct val="0"/>
        </a:spcAft>
        <a:buClr>
          <a:srgbClr val="003399"/>
        </a:buClr>
        <a:buSzPct val="110000"/>
        <a:buFont typeface="Arial" pitchFamily="34" charset="0"/>
        <a:buChar char="•"/>
        <a:defRPr sz="2800" kern="1200">
          <a:solidFill>
            <a:srgbClr val="001F5B"/>
          </a:solidFill>
          <a:latin typeface="+mn-lt"/>
          <a:ea typeface="+mn-ea"/>
          <a:cs typeface="+mn-cs"/>
        </a:defRPr>
      </a:lvl1pPr>
      <a:lvl2pPr marL="742950" indent="-285750" algn="l" rtl="0" fontAlgn="base">
        <a:spcBef>
          <a:spcPct val="20000"/>
        </a:spcBef>
        <a:spcAft>
          <a:spcPct val="0"/>
        </a:spcAft>
        <a:buClr>
          <a:srgbClr val="003399"/>
        </a:buClr>
        <a:buSzPct val="90000"/>
        <a:buFont typeface="Arial" pitchFamily="34" charset="0"/>
        <a:buChar char="›"/>
        <a:defRPr sz="2400" kern="1200">
          <a:solidFill>
            <a:srgbClr val="001F5B"/>
          </a:solidFill>
          <a:latin typeface="+mn-lt"/>
          <a:ea typeface="+mn-ea"/>
          <a:cs typeface="+mn-cs"/>
        </a:defRPr>
      </a:lvl2pPr>
      <a:lvl3pPr marL="1143000" indent="-228600" algn="l" rtl="0" fontAlgn="base">
        <a:spcBef>
          <a:spcPct val="20000"/>
        </a:spcBef>
        <a:spcAft>
          <a:spcPct val="0"/>
        </a:spcAft>
        <a:buClr>
          <a:srgbClr val="003399"/>
        </a:buClr>
        <a:buFont typeface="Arial" pitchFamily="34" charset="0"/>
        <a:buChar char="»"/>
        <a:defRPr sz="2000" kern="1200">
          <a:solidFill>
            <a:srgbClr val="001F5B"/>
          </a:solidFill>
          <a:latin typeface="+mn-lt"/>
          <a:ea typeface="+mn-ea"/>
          <a:cs typeface="+mn-cs"/>
        </a:defRPr>
      </a:lvl3pPr>
      <a:lvl4pPr marL="1600200" indent="-228600" algn="l" rtl="0" fontAlgn="base">
        <a:spcBef>
          <a:spcPct val="20000"/>
        </a:spcBef>
        <a:spcAft>
          <a:spcPct val="0"/>
        </a:spcAft>
        <a:buClr>
          <a:srgbClr val="003399"/>
        </a:buClr>
        <a:buFont typeface="Arial" pitchFamily="34" charset="0"/>
        <a:buChar char="–"/>
        <a:defRPr kern="1200">
          <a:solidFill>
            <a:srgbClr val="001F5B"/>
          </a:solidFill>
          <a:latin typeface="+mn-lt"/>
          <a:ea typeface="+mn-ea"/>
          <a:cs typeface="+mn-cs"/>
        </a:defRPr>
      </a:lvl4pPr>
      <a:lvl5pPr marL="2057400" indent="-228600" algn="l" rtl="0" fontAlgn="base">
        <a:spcBef>
          <a:spcPct val="20000"/>
        </a:spcBef>
        <a:spcAft>
          <a:spcPct val="0"/>
        </a:spcAft>
        <a:buClr>
          <a:srgbClr val="003399"/>
        </a:buClr>
        <a:buFont typeface="Wingdings" pitchFamily="2" charset="2"/>
        <a:buChar char="§"/>
        <a:defRPr kern="1200">
          <a:solidFill>
            <a:srgbClr val="001F5B"/>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rotWithShape="1">
          <a:gsLst>
            <a:gs pos="0">
              <a:srgbClr val="FFFFFF"/>
            </a:gs>
            <a:gs pos="44000">
              <a:srgbClr val="FFFFFF"/>
            </a:gs>
            <a:gs pos="100000">
              <a:schemeClr val="bg1"/>
            </a:gs>
          </a:gsLst>
          <a:lin ang="16200000" scaled="1"/>
        </a:gradFill>
        <a:effectLst/>
      </p:bgPr>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417513"/>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smtClean="0"/>
              <a:t>Click to edit Master title style</a:t>
            </a:r>
          </a:p>
        </p:txBody>
      </p:sp>
      <p:sp>
        <p:nvSpPr>
          <p:cNvPr id="3075" name="Text Placeholder 2"/>
          <p:cNvSpPr>
            <a:spLocks noGrp="1"/>
          </p:cNvSpPr>
          <p:nvPr>
            <p:ph type="body" idx="1"/>
          </p:nvPr>
        </p:nvSpPr>
        <p:spPr bwMode="auto">
          <a:xfrm>
            <a:off x="457200" y="2133600"/>
            <a:ext cx="8229600" cy="340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898FBA"/>
                </a:solidFill>
                <a:latin typeface="+mn-lt"/>
                <a:cs typeface="+mn-cs"/>
              </a:defRPr>
            </a:lvl1pPr>
          </a:lstStyle>
          <a:p>
            <a:pPr>
              <a:defRPr/>
            </a:pPr>
            <a:fld id="{1C54C9FF-D323-4475-8B1F-14DCFDE6B878}" type="datetime1">
              <a:rPr lang="en-US" smtClean="0"/>
              <a:t>4/25/2022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cs typeface="+mn-cs"/>
              </a:defRPr>
            </a:lvl1pPr>
          </a:lstStyle>
          <a:p>
            <a:pPr>
              <a:defRPr/>
            </a:pPr>
            <a:r>
              <a:rPr lang="en-US" dirty="0" smtClean="0"/>
              <a:t>www.nj.gov/bpu</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68694FD9-317F-4207-8BC5-DAE50D0DE62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43" r:id="rId1"/>
    <p:sldLayoutId id="2147483844" r:id="rId2"/>
  </p:sldLayoutIdLst>
  <p:timing>
    <p:tnLst>
      <p:par>
        <p:cTn id="1" dur="indefinite" restart="never" nodeType="tmRoot"/>
      </p:par>
    </p:tnLst>
  </p:timing>
  <p:hf hdr="0"/>
  <p:txStyles>
    <p:titleStyle>
      <a:lvl1pPr algn="ctr" rtl="0" fontAlgn="base">
        <a:spcBef>
          <a:spcPct val="0"/>
        </a:spcBef>
        <a:spcAft>
          <a:spcPct val="0"/>
        </a:spcAft>
        <a:defRPr sz="3600" kern="1200">
          <a:solidFill>
            <a:srgbClr val="001F5B"/>
          </a:solidFill>
          <a:latin typeface="+mj-lt"/>
          <a:ea typeface="+mj-ea"/>
          <a:cs typeface="+mj-cs"/>
        </a:defRPr>
      </a:lvl1pPr>
      <a:lvl2pPr algn="ctr" rtl="0" fontAlgn="base">
        <a:spcBef>
          <a:spcPct val="0"/>
        </a:spcBef>
        <a:spcAft>
          <a:spcPct val="0"/>
        </a:spcAft>
        <a:defRPr sz="3600">
          <a:solidFill>
            <a:srgbClr val="001F5B"/>
          </a:solidFill>
          <a:latin typeface="Arial Black" pitchFamily="34" charset="0"/>
        </a:defRPr>
      </a:lvl2pPr>
      <a:lvl3pPr algn="ctr" rtl="0" fontAlgn="base">
        <a:spcBef>
          <a:spcPct val="0"/>
        </a:spcBef>
        <a:spcAft>
          <a:spcPct val="0"/>
        </a:spcAft>
        <a:defRPr sz="3600">
          <a:solidFill>
            <a:srgbClr val="001F5B"/>
          </a:solidFill>
          <a:latin typeface="Arial Black" pitchFamily="34" charset="0"/>
        </a:defRPr>
      </a:lvl3pPr>
      <a:lvl4pPr algn="ctr" rtl="0" fontAlgn="base">
        <a:spcBef>
          <a:spcPct val="0"/>
        </a:spcBef>
        <a:spcAft>
          <a:spcPct val="0"/>
        </a:spcAft>
        <a:defRPr sz="3600">
          <a:solidFill>
            <a:srgbClr val="001F5B"/>
          </a:solidFill>
          <a:latin typeface="Arial Black" pitchFamily="34" charset="0"/>
        </a:defRPr>
      </a:lvl4pPr>
      <a:lvl5pPr algn="ctr" rtl="0" fontAlgn="base">
        <a:spcBef>
          <a:spcPct val="0"/>
        </a:spcBef>
        <a:spcAft>
          <a:spcPct val="0"/>
        </a:spcAft>
        <a:defRPr sz="3600">
          <a:solidFill>
            <a:srgbClr val="001F5B"/>
          </a:solidFill>
          <a:latin typeface="Arial Black" pitchFamily="34" charset="0"/>
        </a:defRPr>
      </a:lvl5pPr>
      <a:lvl6pPr marL="457200" algn="ctr" rtl="0" fontAlgn="base">
        <a:spcBef>
          <a:spcPct val="0"/>
        </a:spcBef>
        <a:spcAft>
          <a:spcPct val="0"/>
        </a:spcAft>
        <a:defRPr sz="3600">
          <a:solidFill>
            <a:srgbClr val="001F5B"/>
          </a:solidFill>
          <a:latin typeface="Arial Black" pitchFamily="34" charset="0"/>
        </a:defRPr>
      </a:lvl6pPr>
      <a:lvl7pPr marL="914400" algn="ctr" rtl="0" fontAlgn="base">
        <a:spcBef>
          <a:spcPct val="0"/>
        </a:spcBef>
        <a:spcAft>
          <a:spcPct val="0"/>
        </a:spcAft>
        <a:defRPr sz="3600">
          <a:solidFill>
            <a:srgbClr val="001F5B"/>
          </a:solidFill>
          <a:latin typeface="Arial Black" pitchFamily="34" charset="0"/>
        </a:defRPr>
      </a:lvl7pPr>
      <a:lvl8pPr marL="1371600" algn="ctr" rtl="0" fontAlgn="base">
        <a:spcBef>
          <a:spcPct val="0"/>
        </a:spcBef>
        <a:spcAft>
          <a:spcPct val="0"/>
        </a:spcAft>
        <a:defRPr sz="3600">
          <a:solidFill>
            <a:srgbClr val="001F5B"/>
          </a:solidFill>
          <a:latin typeface="Arial Black" pitchFamily="34" charset="0"/>
        </a:defRPr>
      </a:lvl8pPr>
      <a:lvl9pPr marL="1828800" algn="ctr" rtl="0" fontAlgn="base">
        <a:spcBef>
          <a:spcPct val="0"/>
        </a:spcBef>
        <a:spcAft>
          <a:spcPct val="0"/>
        </a:spcAft>
        <a:defRPr sz="3600">
          <a:solidFill>
            <a:srgbClr val="001F5B"/>
          </a:solidFill>
          <a:latin typeface="Arial Black" pitchFamily="34" charset="0"/>
        </a:defRPr>
      </a:lvl9pPr>
    </p:titleStyle>
    <p:bodyStyle>
      <a:lvl1pPr marL="342900" indent="-342900" algn="l" rtl="0" fontAlgn="base">
        <a:spcBef>
          <a:spcPct val="20000"/>
        </a:spcBef>
        <a:spcAft>
          <a:spcPct val="0"/>
        </a:spcAft>
        <a:buClr>
          <a:srgbClr val="003399"/>
        </a:buClr>
        <a:buSzPct val="110000"/>
        <a:buFont typeface="Arial" pitchFamily="34" charset="0"/>
        <a:buChar char="•"/>
        <a:defRPr sz="2800" kern="1200">
          <a:solidFill>
            <a:srgbClr val="001F5B"/>
          </a:solidFill>
          <a:latin typeface="+mn-lt"/>
          <a:ea typeface="+mn-ea"/>
          <a:cs typeface="+mn-cs"/>
        </a:defRPr>
      </a:lvl1pPr>
      <a:lvl2pPr marL="742950" indent="-285750" algn="l" rtl="0" fontAlgn="base">
        <a:spcBef>
          <a:spcPct val="20000"/>
        </a:spcBef>
        <a:spcAft>
          <a:spcPct val="0"/>
        </a:spcAft>
        <a:buClr>
          <a:srgbClr val="003399"/>
        </a:buClr>
        <a:buSzPct val="90000"/>
        <a:buFont typeface="Arial" pitchFamily="34" charset="0"/>
        <a:buChar char="›"/>
        <a:defRPr sz="2400" kern="1200">
          <a:solidFill>
            <a:srgbClr val="001F5B"/>
          </a:solidFill>
          <a:latin typeface="+mn-lt"/>
          <a:ea typeface="+mn-ea"/>
          <a:cs typeface="+mn-cs"/>
        </a:defRPr>
      </a:lvl2pPr>
      <a:lvl3pPr marL="1143000" indent="-228600" algn="l" rtl="0" fontAlgn="base">
        <a:spcBef>
          <a:spcPct val="20000"/>
        </a:spcBef>
        <a:spcAft>
          <a:spcPct val="0"/>
        </a:spcAft>
        <a:buClr>
          <a:srgbClr val="003399"/>
        </a:buClr>
        <a:buFont typeface="Arial" pitchFamily="34" charset="0"/>
        <a:buChar char="»"/>
        <a:defRPr sz="2000" kern="1200">
          <a:solidFill>
            <a:srgbClr val="001F5B"/>
          </a:solidFill>
          <a:latin typeface="+mn-lt"/>
          <a:ea typeface="+mn-ea"/>
          <a:cs typeface="+mn-cs"/>
        </a:defRPr>
      </a:lvl3pPr>
      <a:lvl4pPr marL="1600200" indent="-228600" algn="l" rtl="0" fontAlgn="base">
        <a:spcBef>
          <a:spcPct val="20000"/>
        </a:spcBef>
        <a:spcAft>
          <a:spcPct val="0"/>
        </a:spcAft>
        <a:buClr>
          <a:srgbClr val="003399"/>
        </a:buClr>
        <a:buFont typeface="Arial" pitchFamily="34" charset="0"/>
        <a:buChar char="–"/>
        <a:defRPr kern="1200">
          <a:solidFill>
            <a:srgbClr val="001F5B"/>
          </a:solidFill>
          <a:latin typeface="+mn-lt"/>
          <a:ea typeface="+mn-ea"/>
          <a:cs typeface="+mn-cs"/>
        </a:defRPr>
      </a:lvl4pPr>
      <a:lvl5pPr marL="2057400" indent="-228600" algn="l" rtl="0" fontAlgn="base">
        <a:spcBef>
          <a:spcPct val="20000"/>
        </a:spcBef>
        <a:spcAft>
          <a:spcPct val="0"/>
        </a:spcAft>
        <a:buClr>
          <a:srgbClr val="003399"/>
        </a:buClr>
        <a:buFont typeface="Wingdings" pitchFamily="2" charset="2"/>
        <a:buChar char="§"/>
        <a:defRPr kern="1200">
          <a:solidFill>
            <a:srgbClr val="001F5B"/>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4114800" y="533400"/>
            <a:ext cx="4800600" cy="102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F3B85539-4EE7-4811-B9EB-ED2243C7E6DA}" type="slidenum">
              <a:rPr lang="en-US"/>
              <a:pPr>
                <a:defRPr/>
              </a:pPr>
              <a:t>‹#›</a:t>
            </a:fld>
            <a:endParaRPr lang="en-US"/>
          </a:p>
        </p:txBody>
      </p:sp>
      <p:sp>
        <p:nvSpPr>
          <p:cNvPr id="7" name="Rectangle 6"/>
          <p:cNvSpPr/>
          <p:nvPr/>
        </p:nvSpPr>
        <p:spPr>
          <a:xfrm>
            <a:off x="217488" y="533400"/>
            <a:ext cx="3581400" cy="6115050"/>
          </a:xfrm>
          <a:prstGeom prst="rect">
            <a:avLst/>
          </a:prstGeom>
          <a:solidFill>
            <a:srgbClr val="0033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4101" name="Group 10"/>
          <p:cNvGrpSpPr>
            <a:grpSpLocks/>
          </p:cNvGrpSpPr>
          <p:nvPr/>
        </p:nvGrpSpPr>
        <p:grpSpPr bwMode="auto">
          <a:xfrm>
            <a:off x="533400" y="84138"/>
            <a:ext cx="1474788" cy="1495425"/>
            <a:chOff x="964157" y="43410"/>
            <a:chExt cx="1931443" cy="1957366"/>
          </a:xfrm>
        </p:grpSpPr>
        <p:sp>
          <p:nvSpPr>
            <p:cNvPr id="10" name="Oval 9"/>
            <p:cNvSpPr/>
            <p:nvPr/>
          </p:nvSpPr>
          <p:spPr>
            <a:xfrm>
              <a:off x="964157" y="43410"/>
              <a:ext cx="1931443" cy="1957366"/>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60569" y="152784"/>
              <a:ext cx="1738618" cy="1738618"/>
            </a:xfrm>
            <a:prstGeom prst="ellipse">
              <a:avLst/>
            </a:prstGeom>
          </p:spPr>
        </p:pic>
      </p:grpSp>
      <p:sp>
        <p:nvSpPr>
          <p:cNvPr id="4102" name="Text Placeholder 2"/>
          <p:cNvSpPr>
            <a:spLocks noGrp="1"/>
          </p:cNvSpPr>
          <p:nvPr>
            <p:ph type="body" idx="1"/>
          </p:nvPr>
        </p:nvSpPr>
        <p:spPr bwMode="auto">
          <a:xfrm>
            <a:off x="401638" y="1828800"/>
            <a:ext cx="3211512"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1" name="Footer Placeholder 4"/>
          <p:cNvSpPr>
            <a:spLocks noGrp="1"/>
          </p:cNvSpPr>
          <p:nvPr>
            <p:ph type="ftr" sz="quarter" idx="3"/>
          </p:nvPr>
        </p:nvSpPr>
        <p:spPr>
          <a:xfrm>
            <a:off x="3124200" y="6356350"/>
            <a:ext cx="2895600" cy="365125"/>
          </a:xfrm>
          <a:prstGeom prst="rect">
            <a:avLst/>
          </a:prstGeom>
        </p:spPr>
        <p:txBody>
          <a:bodyPr anchor="ctr"/>
          <a:lstStyle>
            <a:lvl1pPr algn="ctr">
              <a:defRPr sz="1200">
                <a:solidFill>
                  <a:srgbClr val="898FBA"/>
                </a:solidFill>
              </a:defRPr>
            </a:lvl1pPr>
          </a:lstStyle>
          <a:p>
            <a:pPr>
              <a:defRPr/>
            </a:pPr>
            <a:r>
              <a:rPr lang="en-US" dirty="0" smtClean="0"/>
              <a:t>www.nj.gov/bpu</a:t>
            </a:r>
            <a:endParaRPr lang="en-US" dirty="0"/>
          </a:p>
        </p:txBody>
      </p:sp>
    </p:spTree>
  </p:cSld>
  <p:clrMap bg1="lt1" tx1="dk1" bg2="lt2" tx2="dk2" accent1="accent1" accent2="accent2" accent3="accent3" accent4="accent4" accent5="accent5" accent6="accent6" hlink="hlink" folHlink="folHlink"/>
  <p:sldLayoutIdLst>
    <p:sldLayoutId id="2147483833" r:id="rId1"/>
    <p:sldLayoutId id="2147483845" r:id="rId2"/>
    <p:sldLayoutId id="2147483834" r:id="rId3"/>
  </p:sldLayoutIdLst>
  <p:timing>
    <p:tnLst>
      <p:par>
        <p:cTn id="1" dur="indefinite" restart="never" nodeType="tmRoot"/>
      </p:par>
    </p:tnLst>
  </p:timing>
  <p:hf hdr="0"/>
  <p:txStyles>
    <p:titleStyle>
      <a:lvl1pPr algn="ctr" rtl="0" fontAlgn="base">
        <a:spcBef>
          <a:spcPct val="0"/>
        </a:spcBef>
        <a:spcAft>
          <a:spcPct val="0"/>
        </a:spcAft>
        <a:defRPr sz="3600" kern="1200">
          <a:solidFill>
            <a:srgbClr val="003399"/>
          </a:solidFill>
          <a:latin typeface="Arial Black" panose="020B0A04020102020204" pitchFamily="34" charset="0"/>
          <a:ea typeface="+mj-ea"/>
          <a:cs typeface="Arial" panose="020B0604020202020204" pitchFamily="34" charset="0"/>
        </a:defRPr>
      </a:lvl1pPr>
      <a:lvl2pPr algn="ctr" rtl="0" fontAlgn="base">
        <a:spcBef>
          <a:spcPct val="0"/>
        </a:spcBef>
        <a:spcAft>
          <a:spcPct val="0"/>
        </a:spcAft>
        <a:defRPr sz="3600">
          <a:solidFill>
            <a:srgbClr val="003399"/>
          </a:solidFill>
          <a:latin typeface="Arial Black" pitchFamily="34" charset="0"/>
          <a:cs typeface="Arial" pitchFamily="34" charset="0"/>
        </a:defRPr>
      </a:lvl2pPr>
      <a:lvl3pPr algn="ctr" rtl="0" fontAlgn="base">
        <a:spcBef>
          <a:spcPct val="0"/>
        </a:spcBef>
        <a:spcAft>
          <a:spcPct val="0"/>
        </a:spcAft>
        <a:defRPr sz="3600">
          <a:solidFill>
            <a:srgbClr val="003399"/>
          </a:solidFill>
          <a:latin typeface="Arial Black" pitchFamily="34" charset="0"/>
          <a:cs typeface="Arial" pitchFamily="34" charset="0"/>
        </a:defRPr>
      </a:lvl3pPr>
      <a:lvl4pPr algn="ctr" rtl="0" fontAlgn="base">
        <a:spcBef>
          <a:spcPct val="0"/>
        </a:spcBef>
        <a:spcAft>
          <a:spcPct val="0"/>
        </a:spcAft>
        <a:defRPr sz="3600">
          <a:solidFill>
            <a:srgbClr val="003399"/>
          </a:solidFill>
          <a:latin typeface="Arial Black" pitchFamily="34" charset="0"/>
          <a:cs typeface="Arial" pitchFamily="34" charset="0"/>
        </a:defRPr>
      </a:lvl4pPr>
      <a:lvl5pPr algn="ctr" rtl="0" fontAlgn="base">
        <a:spcBef>
          <a:spcPct val="0"/>
        </a:spcBef>
        <a:spcAft>
          <a:spcPct val="0"/>
        </a:spcAft>
        <a:defRPr sz="3600">
          <a:solidFill>
            <a:srgbClr val="003399"/>
          </a:solidFill>
          <a:latin typeface="Arial Black" pitchFamily="34" charset="0"/>
          <a:cs typeface="Arial" pitchFamily="34" charset="0"/>
        </a:defRPr>
      </a:lvl5pPr>
      <a:lvl6pPr marL="457200" algn="ctr" rtl="0" fontAlgn="base">
        <a:spcBef>
          <a:spcPct val="0"/>
        </a:spcBef>
        <a:spcAft>
          <a:spcPct val="0"/>
        </a:spcAft>
        <a:defRPr sz="3600">
          <a:solidFill>
            <a:srgbClr val="003399"/>
          </a:solidFill>
          <a:latin typeface="Arial Black" pitchFamily="34" charset="0"/>
          <a:cs typeface="Arial" pitchFamily="34" charset="0"/>
        </a:defRPr>
      </a:lvl6pPr>
      <a:lvl7pPr marL="914400" algn="ctr" rtl="0" fontAlgn="base">
        <a:spcBef>
          <a:spcPct val="0"/>
        </a:spcBef>
        <a:spcAft>
          <a:spcPct val="0"/>
        </a:spcAft>
        <a:defRPr sz="3600">
          <a:solidFill>
            <a:srgbClr val="003399"/>
          </a:solidFill>
          <a:latin typeface="Arial Black" pitchFamily="34" charset="0"/>
          <a:cs typeface="Arial" pitchFamily="34" charset="0"/>
        </a:defRPr>
      </a:lvl7pPr>
      <a:lvl8pPr marL="1371600" algn="ctr" rtl="0" fontAlgn="base">
        <a:spcBef>
          <a:spcPct val="0"/>
        </a:spcBef>
        <a:spcAft>
          <a:spcPct val="0"/>
        </a:spcAft>
        <a:defRPr sz="3600">
          <a:solidFill>
            <a:srgbClr val="003399"/>
          </a:solidFill>
          <a:latin typeface="Arial Black" pitchFamily="34" charset="0"/>
          <a:cs typeface="Arial" pitchFamily="34" charset="0"/>
        </a:defRPr>
      </a:lvl8pPr>
      <a:lvl9pPr marL="1828800" algn="ctr" rtl="0" fontAlgn="base">
        <a:spcBef>
          <a:spcPct val="0"/>
        </a:spcBef>
        <a:spcAft>
          <a:spcPct val="0"/>
        </a:spcAft>
        <a:defRPr sz="3600">
          <a:solidFill>
            <a:srgbClr val="003399"/>
          </a:solidFill>
          <a:latin typeface="Arial Black" pitchFamily="34" charset="0"/>
          <a:cs typeface="Arial" pitchFamily="34" charset="0"/>
        </a:defRPr>
      </a:lvl9pPr>
    </p:titleStyle>
    <p:bodyStyle>
      <a:lvl1pPr marL="342900" indent="-342900" algn="l" rtl="0" fontAlgn="base">
        <a:spcBef>
          <a:spcPct val="20000"/>
        </a:spcBef>
        <a:spcAft>
          <a:spcPct val="0"/>
        </a:spcAft>
        <a:buFont typeface="Arial" pitchFamily="34" charset="0"/>
        <a:buChar char="•"/>
        <a:defRPr sz="3200" kern="1200">
          <a:solidFill>
            <a:schemeClr val="bg1"/>
          </a:solidFill>
          <a:latin typeface="Arial (body)"/>
          <a:ea typeface="+mn-ea"/>
          <a:cs typeface="+mn-cs"/>
        </a:defRPr>
      </a:lvl1pPr>
      <a:lvl2pPr marL="742950" indent="-285750" algn="l" rtl="0" fontAlgn="base">
        <a:spcBef>
          <a:spcPct val="20000"/>
        </a:spcBef>
        <a:spcAft>
          <a:spcPct val="0"/>
        </a:spcAft>
        <a:buFont typeface="Arial" pitchFamily="34" charset="0"/>
        <a:buChar char="–"/>
        <a:defRPr sz="2800" kern="1200">
          <a:solidFill>
            <a:schemeClr val="bg1"/>
          </a:solidFill>
          <a:latin typeface="Arial (body)"/>
          <a:ea typeface="+mn-ea"/>
          <a:cs typeface="+mn-cs"/>
        </a:defRPr>
      </a:lvl2pPr>
      <a:lvl3pPr marL="1143000" indent="-228600" algn="l" rtl="0" fontAlgn="base">
        <a:spcBef>
          <a:spcPct val="20000"/>
        </a:spcBef>
        <a:spcAft>
          <a:spcPct val="0"/>
        </a:spcAft>
        <a:buFont typeface="Arial" pitchFamily="34" charset="0"/>
        <a:buChar char="•"/>
        <a:defRPr sz="2400" kern="1200">
          <a:solidFill>
            <a:schemeClr val="bg1"/>
          </a:solidFill>
          <a:latin typeface="Arial (body)"/>
          <a:ea typeface="+mn-ea"/>
          <a:cs typeface="+mn-cs"/>
        </a:defRPr>
      </a:lvl3pPr>
      <a:lvl4pPr marL="1600200" indent="-228600" algn="l" rtl="0" fontAlgn="base">
        <a:spcBef>
          <a:spcPct val="20000"/>
        </a:spcBef>
        <a:spcAft>
          <a:spcPct val="0"/>
        </a:spcAft>
        <a:buFont typeface="Arial" pitchFamily="34" charset="0"/>
        <a:buChar char="–"/>
        <a:defRPr sz="2000" kern="1200">
          <a:solidFill>
            <a:schemeClr val="bg1"/>
          </a:solidFill>
          <a:latin typeface="Arial (body)"/>
          <a:ea typeface="+mn-ea"/>
          <a:cs typeface="+mn-cs"/>
        </a:defRPr>
      </a:lvl4pPr>
      <a:lvl5pPr marL="2057400" indent="-228600" algn="l" rtl="0" fontAlgn="base">
        <a:spcBef>
          <a:spcPct val="20000"/>
        </a:spcBef>
        <a:spcAft>
          <a:spcPct val="0"/>
        </a:spcAft>
        <a:buFont typeface="Arial" pitchFamily="34" charset="0"/>
        <a:buChar char="»"/>
        <a:defRPr sz="2000" kern="1200">
          <a:solidFill>
            <a:schemeClr val="bg1"/>
          </a:solidFill>
          <a:latin typeface="Arial (body)"/>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1752600"/>
            <a:ext cx="9126940" cy="2362200"/>
          </a:xfrm>
        </p:spPr>
        <p:txBody>
          <a:bodyPr/>
          <a:lstStyle/>
          <a:p>
            <a:r>
              <a:rPr lang="en-US" dirty="0" smtClean="0"/>
              <a:t>Proposed </a:t>
            </a:r>
            <a:r>
              <a:rPr lang="en-US" dirty="0" err="1" smtClean="0"/>
              <a:t>Readoption</a:t>
            </a:r>
            <a:r>
              <a:rPr lang="en-US" dirty="0" smtClean="0"/>
              <a:t> with Substantial Amendments to N.J.A.C. 14:7, </a:t>
            </a:r>
            <a:br>
              <a:rPr lang="en-US" dirty="0" smtClean="0"/>
            </a:br>
            <a:r>
              <a:rPr lang="en-US" dirty="0" smtClean="0"/>
              <a:t>Natural Gas Pipelines</a:t>
            </a:r>
            <a:endParaRPr lang="en-US" dirty="0"/>
          </a:p>
        </p:txBody>
      </p:sp>
      <p:sp>
        <p:nvSpPr>
          <p:cNvPr id="5" name="Subtitle 4"/>
          <p:cNvSpPr>
            <a:spLocks noGrp="1"/>
          </p:cNvSpPr>
          <p:nvPr>
            <p:ph type="subTitle" idx="1"/>
          </p:nvPr>
        </p:nvSpPr>
        <p:spPr>
          <a:xfrm>
            <a:off x="1371600" y="4267200"/>
            <a:ext cx="6400800" cy="1752600"/>
          </a:xfrm>
        </p:spPr>
        <p:txBody>
          <a:bodyPr/>
          <a:lstStyle/>
          <a:p>
            <a:r>
              <a:rPr lang="en-US" dirty="0" smtClean="0"/>
              <a:t>Monday, April 25, 2022</a:t>
            </a:r>
          </a:p>
          <a:p>
            <a:r>
              <a:rPr lang="en-US" dirty="0" smtClean="0"/>
              <a:t>10:00 a.m.</a:t>
            </a:r>
          </a:p>
          <a:p>
            <a:r>
              <a:rPr lang="en-US" dirty="0" smtClean="0"/>
              <a:t>Via Zoom</a:t>
            </a:r>
            <a:endParaRPr lang="en-US" dirty="0"/>
          </a:p>
        </p:txBody>
      </p:sp>
      <p:sp>
        <p:nvSpPr>
          <p:cNvPr id="6" name="Date Placeholder 5"/>
          <p:cNvSpPr>
            <a:spLocks noGrp="1"/>
          </p:cNvSpPr>
          <p:nvPr>
            <p:ph type="dt" sz="half" idx="10"/>
          </p:nvPr>
        </p:nvSpPr>
        <p:spPr/>
        <p:txBody>
          <a:bodyPr/>
          <a:lstStyle/>
          <a:p>
            <a:pPr>
              <a:defRPr/>
            </a:pPr>
            <a:r>
              <a:rPr lang="en-US" dirty="0" smtClean="0"/>
              <a:t>4/25/2022</a:t>
            </a:r>
          </a:p>
        </p:txBody>
      </p:sp>
      <p:sp>
        <p:nvSpPr>
          <p:cNvPr id="7" name="Footer Placeholder 6"/>
          <p:cNvSpPr>
            <a:spLocks noGrp="1"/>
          </p:cNvSpPr>
          <p:nvPr>
            <p:ph type="ftr" sz="quarter" idx="11"/>
          </p:nvPr>
        </p:nvSpPr>
        <p:spPr/>
        <p:txBody>
          <a:bodyPr/>
          <a:lstStyle/>
          <a:p>
            <a:pPr>
              <a:defRPr/>
            </a:pPr>
            <a:r>
              <a:rPr lang="en-US" smtClean="0"/>
              <a:t>www.nj.gov/bpu</a:t>
            </a:r>
            <a:endParaRPr lang="en-US" dirty="0"/>
          </a:p>
        </p:txBody>
      </p:sp>
      <p:sp>
        <p:nvSpPr>
          <p:cNvPr id="8" name="Slide Number Placeholder 7"/>
          <p:cNvSpPr>
            <a:spLocks noGrp="1"/>
          </p:cNvSpPr>
          <p:nvPr>
            <p:ph type="sldNum" sz="quarter" idx="12"/>
          </p:nvPr>
        </p:nvSpPr>
        <p:spPr/>
        <p:txBody>
          <a:bodyPr/>
          <a:lstStyle/>
          <a:p>
            <a:pPr>
              <a:defRPr/>
            </a:pPr>
            <a:fld id="{6394E1E7-201A-475B-BC54-138A97EDB787}" type="slidenum">
              <a:rPr lang="en-US" smtClean="0"/>
              <a:pPr>
                <a:defRPr/>
              </a:pPr>
              <a:t>1</a:t>
            </a:fld>
            <a:endParaRPr lang="en-US"/>
          </a:p>
        </p:txBody>
      </p:sp>
    </p:spTree>
    <p:extLst>
      <p:ext uri="{BB962C8B-B14F-4D97-AF65-F5344CB8AC3E}">
        <p14:creationId xmlns:p14="http://schemas.microsoft.com/office/powerpoint/2010/main" val="29926438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smtClean="0"/>
              <a:t>www.nj.gov/bpu</a:t>
            </a:r>
            <a:endParaRPr lang="en-US"/>
          </a:p>
        </p:txBody>
      </p:sp>
      <p:sp>
        <p:nvSpPr>
          <p:cNvPr id="6" name="Slide Number Placeholder 5"/>
          <p:cNvSpPr>
            <a:spLocks noGrp="1"/>
          </p:cNvSpPr>
          <p:nvPr>
            <p:ph type="sldNum" sz="quarter" idx="12"/>
          </p:nvPr>
        </p:nvSpPr>
        <p:spPr/>
        <p:txBody>
          <a:bodyPr/>
          <a:lstStyle/>
          <a:p>
            <a:pPr>
              <a:defRPr/>
            </a:pPr>
            <a:fld id="{C5E62A1D-9A36-4C9C-9E9D-D3E20A6361F0}" type="slidenum">
              <a:rPr lang="en-US" smtClean="0"/>
              <a:pPr>
                <a:defRPr/>
              </a:pPr>
              <a:t>10</a:t>
            </a:fld>
            <a:endParaRPr lang="en-US"/>
          </a:p>
        </p:txBody>
      </p:sp>
      <p:sp>
        <p:nvSpPr>
          <p:cNvPr id="8" name="Title 3"/>
          <p:cNvSpPr txBox="1">
            <a:spLocks/>
          </p:cNvSpPr>
          <p:nvPr/>
        </p:nvSpPr>
        <p:spPr>
          <a:xfrm>
            <a:off x="304800" y="1828800"/>
            <a:ext cx="8574505" cy="3962400"/>
          </a:xfrm>
          <a:prstGeom prst="rect">
            <a:avLst/>
          </a:prstGeom>
          <a:noFill/>
        </p:spPr>
        <p:txBody>
          <a:bodyPr/>
          <a:lstStyle>
            <a:lvl1pPr algn="l" rtl="0" eaLnBrk="1" fontAlgn="base" hangingPunct="1">
              <a:spcBef>
                <a:spcPct val="0"/>
              </a:spcBef>
              <a:spcAft>
                <a:spcPct val="0"/>
              </a:spcAft>
              <a:defRPr sz="3600" b="1" kern="1200" cap="all" baseline="0">
                <a:solidFill>
                  <a:schemeClr val="bg1"/>
                </a:solidFill>
                <a:latin typeface="+mn-lt"/>
                <a:ea typeface="+mj-ea"/>
                <a:cs typeface="+mj-cs"/>
              </a:defRPr>
            </a:lvl1pPr>
            <a:lvl2pPr algn="ctr" rtl="0" eaLnBrk="1" fontAlgn="base" hangingPunct="1">
              <a:spcBef>
                <a:spcPct val="0"/>
              </a:spcBef>
              <a:spcAft>
                <a:spcPct val="0"/>
              </a:spcAft>
              <a:defRPr sz="3600">
                <a:solidFill>
                  <a:srgbClr val="001F5B"/>
                </a:solidFill>
                <a:latin typeface="Arial Black" pitchFamily="34" charset="0"/>
              </a:defRPr>
            </a:lvl2pPr>
            <a:lvl3pPr algn="ctr" rtl="0" eaLnBrk="1" fontAlgn="base" hangingPunct="1">
              <a:spcBef>
                <a:spcPct val="0"/>
              </a:spcBef>
              <a:spcAft>
                <a:spcPct val="0"/>
              </a:spcAft>
              <a:defRPr sz="3600">
                <a:solidFill>
                  <a:srgbClr val="001F5B"/>
                </a:solidFill>
                <a:latin typeface="Arial Black" pitchFamily="34" charset="0"/>
              </a:defRPr>
            </a:lvl3pPr>
            <a:lvl4pPr algn="ctr" rtl="0" eaLnBrk="1" fontAlgn="base" hangingPunct="1">
              <a:spcBef>
                <a:spcPct val="0"/>
              </a:spcBef>
              <a:spcAft>
                <a:spcPct val="0"/>
              </a:spcAft>
              <a:defRPr sz="3600">
                <a:solidFill>
                  <a:srgbClr val="001F5B"/>
                </a:solidFill>
                <a:latin typeface="Arial Black" pitchFamily="34" charset="0"/>
              </a:defRPr>
            </a:lvl4pPr>
            <a:lvl5pPr algn="ctr" rtl="0" eaLnBrk="1" fontAlgn="base" hangingPunct="1">
              <a:spcBef>
                <a:spcPct val="0"/>
              </a:spcBef>
              <a:spcAft>
                <a:spcPct val="0"/>
              </a:spcAft>
              <a:defRPr sz="3600">
                <a:solidFill>
                  <a:srgbClr val="001F5B"/>
                </a:solidFill>
                <a:latin typeface="Arial Black" pitchFamily="34" charset="0"/>
              </a:defRPr>
            </a:lvl5pPr>
            <a:lvl6pPr marL="457200" algn="ctr" rtl="0" eaLnBrk="1" fontAlgn="base" hangingPunct="1">
              <a:spcBef>
                <a:spcPct val="0"/>
              </a:spcBef>
              <a:spcAft>
                <a:spcPct val="0"/>
              </a:spcAft>
              <a:defRPr sz="3600">
                <a:solidFill>
                  <a:srgbClr val="001F5B"/>
                </a:solidFill>
                <a:latin typeface="Arial Black" pitchFamily="34" charset="0"/>
              </a:defRPr>
            </a:lvl6pPr>
            <a:lvl7pPr marL="914400" algn="ctr" rtl="0" eaLnBrk="1" fontAlgn="base" hangingPunct="1">
              <a:spcBef>
                <a:spcPct val="0"/>
              </a:spcBef>
              <a:spcAft>
                <a:spcPct val="0"/>
              </a:spcAft>
              <a:defRPr sz="3600">
                <a:solidFill>
                  <a:srgbClr val="001F5B"/>
                </a:solidFill>
                <a:latin typeface="Arial Black" pitchFamily="34" charset="0"/>
              </a:defRPr>
            </a:lvl7pPr>
            <a:lvl8pPr marL="1371600" algn="ctr" rtl="0" eaLnBrk="1" fontAlgn="base" hangingPunct="1">
              <a:spcBef>
                <a:spcPct val="0"/>
              </a:spcBef>
              <a:spcAft>
                <a:spcPct val="0"/>
              </a:spcAft>
              <a:defRPr sz="3600">
                <a:solidFill>
                  <a:srgbClr val="001F5B"/>
                </a:solidFill>
                <a:latin typeface="Arial Black" pitchFamily="34" charset="0"/>
              </a:defRPr>
            </a:lvl8pPr>
            <a:lvl9pPr marL="1828800" algn="ctr" rtl="0" eaLnBrk="1" fontAlgn="base" hangingPunct="1">
              <a:spcBef>
                <a:spcPct val="0"/>
              </a:spcBef>
              <a:spcAft>
                <a:spcPct val="0"/>
              </a:spcAft>
              <a:defRPr sz="3600">
                <a:solidFill>
                  <a:srgbClr val="001F5B"/>
                </a:solidFill>
                <a:latin typeface="Arial Black" pitchFamily="34" charset="0"/>
              </a:defRPr>
            </a:lvl9pPr>
          </a:lstStyle>
          <a:p>
            <a:r>
              <a:rPr lang="en-US" sz="2400" dirty="0">
                <a:solidFill>
                  <a:srgbClr val="003399"/>
                </a:solidFill>
              </a:rPr>
              <a:t>N.J.A.C. </a:t>
            </a:r>
            <a:r>
              <a:rPr lang="en-US" sz="2400" dirty="0" smtClean="0">
                <a:solidFill>
                  <a:srgbClr val="003399"/>
                </a:solidFill>
              </a:rPr>
              <a:t>14:7-1.10, Valve assessment and emergency closure plan – transmission pipelines</a:t>
            </a:r>
            <a:endParaRPr lang="en-US" sz="2400" dirty="0">
              <a:solidFill>
                <a:srgbClr val="003399"/>
              </a:solidFill>
            </a:endParaRPr>
          </a:p>
          <a:p>
            <a:pPr marL="342900" indent="-342900">
              <a:buFont typeface="Arial" panose="020B0604020202020204" pitchFamily="34" charset="0"/>
              <a:buChar char="•"/>
            </a:pPr>
            <a:r>
              <a:rPr lang="en-US" sz="2000" b="0" cap="none" dirty="0" smtClean="0">
                <a:solidFill>
                  <a:srgbClr val="4D4D4D"/>
                </a:solidFill>
              </a:rPr>
              <a:t>Section 10(f) has been amended to specify that emergency closure drills shall take place during normal business hours.</a:t>
            </a:r>
          </a:p>
          <a:p>
            <a:endParaRPr lang="en-US" sz="2000" dirty="0">
              <a:solidFill>
                <a:srgbClr val="003399"/>
              </a:solidFill>
            </a:endParaRPr>
          </a:p>
          <a:p>
            <a:r>
              <a:rPr lang="en-US" sz="2400" dirty="0">
                <a:solidFill>
                  <a:srgbClr val="003399"/>
                </a:solidFill>
              </a:rPr>
              <a:t>N.J.A.C. </a:t>
            </a:r>
            <a:r>
              <a:rPr lang="en-US" sz="2400" dirty="0" smtClean="0">
                <a:solidFill>
                  <a:srgbClr val="003399"/>
                </a:solidFill>
              </a:rPr>
              <a:t>14:7-1.11, installation of pipe</a:t>
            </a:r>
          </a:p>
          <a:p>
            <a:pPr marL="342900" indent="-342900">
              <a:buFont typeface="Arial" panose="020B0604020202020204" pitchFamily="34" charset="0"/>
              <a:buChar char="•"/>
            </a:pPr>
            <a:r>
              <a:rPr lang="en-US" sz="2000" b="0" cap="none" dirty="0" smtClean="0">
                <a:solidFill>
                  <a:srgbClr val="4D4D4D"/>
                </a:solidFill>
              </a:rPr>
              <a:t>Section 11(e) has been added to require 12 inches of separation between the pipe and </a:t>
            </a:r>
            <a:r>
              <a:rPr lang="en-US" sz="2000" b="0" cap="none" dirty="0" err="1" smtClean="0">
                <a:solidFill>
                  <a:srgbClr val="4D4D4D"/>
                </a:solidFill>
              </a:rPr>
              <a:t>flowable</a:t>
            </a:r>
            <a:r>
              <a:rPr lang="en-US" sz="2000" b="0" cap="none" dirty="0" smtClean="0">
                <a:solidFill>
                  <a:srgbClr val="4D4D4D"/>
                </a:solidFill>
              </a:rPr>
              <a:t> fill.</a:t>
            </a:r>
          </a:p>
          <a:p>
            <a:pPr marL="342900" indent="-342900">
              <a:buFont typeface="Arial" panose="020B0604020202020204" pitchFamily="34" charset="0"/>
              <a:buChar char="•"/>
            </a:pPr>
            <a:r>
              <a:rPr lang="en-US" sz="2000" b="0" cap="none" dirty="0" smtClean="0">
                <a:solidFill>
                  <a:srgbClr val="4D4D4D"/>
                </a:solidFill>
              </a:rPr>
              <a:t>Section 11(g) has been amended to require a tracer wire to be installed on all new or replacement plastic pipe.  Operators must obtain Bureau of Pipeline Safety approval to use alternate means of locating pipes.</a:t>
            </a:r>
            <a:endParaRPr lang="en-US" sz="2400" b="0" dirty="0">
              <a:solidFill>
                <a:srgbClr val="003399"/>
              </a:solidFill>
            </a:endParaRPr>
          </a:p>
          <a:p>
            <a:endParaRPr lang="en-US" sz="2400" dirty="0">
              <a:solidFill>
                <a:srgbClr val="003399"/>
              </a:solidFill>
            </a:endParaRPr>
          </a:p>
        </p:txBody>
      </p:sp>
      <p:sp>
        <p:nvSpPr>
          <p:cNvPr id="7" name="Date Placeholder 5"/>
          <p:cNvSpPr>
            <a:spLocks noGrp="1"/>
          </p:cNvSpPr>
          <p:nvPr>
            <p:ph type="dt" sz="half" idx="10"/>
          </p:nvPr>
        </p:nvSpPr>
        <p:spPr>
          <a:xfrm>
            <a:off x="457200" y="6356350"/>
            <a:ext cx="2133600" cy="365125"/>
          </a:xfrm>
        </p:spPr>
        <p:txBody>
          <a:bodyPr/>
          <a:lstStyle/>
          <a:p>
            <a:pPr>
              <a:defRPr/>
            </a:pPr>
            <a:r>
              <a:rPr lang="en-US" dirty="0" smtClean="0"/>
              <a:t>4/25/2022</a:t>
            </a:r>
          </a:p>
        </p:txBody>
      </p:sp>
    </p:spTree>
    <p:extLst>
      <p:ext uri="{BB962C8B-B14F-4D97-AF65-F5344CB8AC3E}">
        <p14:creationId xmlns:p14="http://schemas.microsoft.com/office/powerpoint/2010/main" val="8516881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smtClean="0"/>
              <a:t>www.nj.gov/bpu</a:t>
            </a:r>
            <a:endParaRPr lang="en-US"/>
          </a:p>
        </p:txBody>
      </p:sp>
      <p:sp>
        <p:nvSpPr>
          <p:cNvPr id="6" name="Slide Number Placeholder 5"/>
          <p:cNvSpPr>
            <a:spLocks noGrp="1"/>
          </p:cNvSpPr>
          <p:nvPr>
            <p:ph type="sldNum" sz="quarter" idx="12"/>
          </p:nvPr>
        </p:nvSpPr>
        <p:spPr/>
        <p:txBody>
          <a:bodyPr/>
          <a:lstStyle/>
          <a:p>
            <a:pPr>
              <a:defRPr/>
            </a:pPr>
            <a:fld id="{C5E62A1D-9A36-4C9C-9E9D-D3E20A6361F0}" type="slidenum">
              <a:rPr lang="en-US" smtClean="0"/>
              <a:pPr>
                <a:defRPr/>
              </a:pPr>
              <a:t>11</a:t>
            </a:fld>
            <a:endParaRPr lang="en-US"/>
          </a:p>
        </p:txBody>
      </p:sp>
      <p:sp>
        <p:nvSpPr>
          <p:cNvPr id="8" name="Title 3"/>
          <p:cNvSpPr txBox="1">
            <a:spLocks/>
          </p:cNvSpPr>
          <p:nvPr/>
        </p:nvSpPr>
        <p:spPr>
          <a:xfrm>
            <a:off x="304800" y="1828800"/>
            <a:ext cx="8574505" cy="3962400"/>
          </a:xfrm>
          <a:prstGeom prst="rect">
            <a:avLst/>
          </a:prstGeom>
          <a:noFill/>
        </p:spPr>
        <p:txBody>
          <a:bodyPr/>
          <a:lstStyle>
            <a:lvl1pPr algn="l" rtl="0" eaLnBrk="1" fontAlgn="base" hangingPunct="1">
              <a:spcBef>
                <a:spcPct val="0"/>
              </a:spcBef>
              <a:spcAft>
                <a:spcPct val="0"/>
              </a:spcAft>
              <a:defRPr sz="3600" b="1" kern="1200" cap="all" baseline="0">
                <a:solidFill>
                  <a:schemeClr val="bg1"/>
                </a:solidFill>
                <a:latin typeface="+mn-lt"/>
                <a:ea typeface="+mj-ea"/>
                <a:cs typeface="+mj-cs"/>
              </a:defRPr>
            </a:lvl1pPr>
            <a:lvl2pPr algn="ctr" rtl="0" eaLnBrk="1" fontAlgn="base" hangingPunct="1">
              <a:spcBef>
                <a:spcPct val="0"/>
              </a:spcBef>
              <a:spcAft>
                <a:spcPct val="0"/>
              </a:spcAft>
              <a:defRPr sz="3600">
                <a:solidFill>
                  <a:srgbClr val="001F5B"/>
                </a:solidFill>
                <a:latin typeface="Arial Black" pitchFamily="34" charset="0"/>
              </a:defRPr>
            </a:lvl2pPr>
            <a:lvl3pPr algn="ctr" rtl="0" eaLnBrk="1" fontAlgn="base" hangingPunct="1">
              <a:spcBef>
                <a:spcPct val="0"/>
              </a:spcBef>
              <a:spcAft>
                <a:spcPct val="0"/>
              </a:spcAft>
              <a:defRPr sz="3600">
                <a:solidFill>
                  <a:srgbClr val="001F5B"/>
                </a:solidFill>
                <a:latin typeface="Arial Black" pitchFamily="34" charset="0"/>
              </a:defRPr>
            </a:lvl3pPr>
            <a:lvl4pPr algn="ctr" rtl="0" eaLnBrk="1" fontAlgn="base" hangingPunct="1">
              <a:spcBef>
                <a:spcPct val="0"/>
              </a:spcBef>
              <a:spcAft>
                <a:spcPct val="0"/>
              </a:spcAft>
              <a:defRPr sz="3600">
                <a:solidFill>
                  <a:srgbClr val="001F5B"/>
                </a:solidFill>
                <a:latin typeface="Arial Black" pitchFamily="34" charset="0"/>
              </a:defRPr>
            </a:lvl4pPr>
            <a:lvl5pPr algn="ctr" rtl="0" eaLnBrk="1" fontAlgn="base" hangingPunct="1">
              <a:spcBef>
                <a:spcPct val="0"/>
              </a:spcBef>
              <a:spcAft>
                <a:spcPct val="0"/>
              </a:spcAft>
              <a:defRPr sz="3600">
                <a:solidFill>
                  <a:srgbClr val="001F5B"/>
                </a:solidFill>
                <a:latin typeface="Arial Black" pitchFamily="34" charset="0"/>
              </a:defRPr>
            </a:lvl5pPr>
            <a:lvl6pPr marL="457200" algn="ctr" rtl="0" eaLnBrk="1" fontAlgn="base" hangingPunct="1">
              <a:spcBef>
                <a:spcPct val="0"/>
              </a:spcBef>
              <a:spcAft>
                <a:spcPct val="0"/>
              </a:spcAft>
              <a:defRPr sz="3600">
                <a:solidFill>
                  <a:srgbClr val="001F5B"/>
                </a:solidFill>
                <a:latin typeface="Arial Black" pitchFamily="34" charset="0"/>
              </a:defRPr>
            </a:lvl6pPr>
            <a:lvl7pPr marL="914400" algn="ctr" rtl="0" eaLnBrk="1" fontAlgn="base" hangingPunct="1">
              <a:spcBef>
                <a:spcPct val="0"/>
              </a:spcBef>
              <a:spcAft>
                <a:spcPct val="0"/>
              </a:spcAft>
              <a:defRPr sz="3600">
                <a:solidFill>
                  <a:srgbClr val="001F5B"/>
                </a:solidFill>
                <a:latin typeface="Arial Black" pitchFamily="34" charset="0"/>
              </a:defRPr>
            </a:lvl7pPr>
            <a:lvl8pPr marL="1371600" algn="ctr" rtl="0" eaLnBrk="1" fontAlgn="base" hangingPunct="1">
              <a:spcBef>
                <a:spcPct val="0"/>
              </a:spcBef>
              <a:spcAft>
                <a:spcPct val="0"/>
              </a:spcAft>
              <a:defRPr sz="3600">
                <a:solidFill>
                  <a:srgbClr val="001F5B"/>
                </a:solidFill>
                <a:latin typeface="Arial Black" pitchFamily="34" charset="0"/>
              </a:defRPr>
            </a:lvl8pPr>
            <a:lvl9pPr marL="1828800" algn="ctr" rtl="0" eaLnBrk="1" fontAlgn="base" hangingPunct="1">
              <a:spcBef>
                <a:spcPct val="0"/>
              </a:spcBef>
              <a:spcAft>
                <a:spcPct val="0"/>
              </a:spcAft>
              <a:defRPr sz="3600">
                <a:solidFill>
                  <a:srgbClr val="001F5B"/>
                </a:solidFill>
                <a:latin typeface="Arial Black" pitchFamily="34" charset="0"/>
              </a:defRPr>
            </a:lvl9pPr>
          </a:lstStyle>
          <a:p>
            <a:r>
              <a:rPr lang="en-US" sz="2400" dirty="0" smtClean="0">
                <a:solidFill>
                  <a:srgbClr val="003399"/>
                </a:solidFill>
              </a:rPr>
              <a:t>N.J.A.C</a:t>
            </a:r>
            <a:r>
              <a:rPr lang="en-US" sz="2400" dirty="0">
                <a:solidFill>
                  <a:srgbClr val="003399"/>
                </a:solidFill>
              </a:rPr>
              <a:t>. </a:t>
            </a:r>
            <a:r>
              <a:rPr lang="en-US" sz="2400" dirty="0" smtClean="0">
                <a:solidFill>
                  <a:srgbClr val="003399"/>
                </a:solidFill>
              </a:rPr>
              <a:t>14:7-1.11, installation of pipe (cont.)</a:t>
            </a:r>
          </a:p>
          <a:p>
            <a:pPr marL="342900" indent="-342900">
              <a:buFont typeface="Arial" panose="020B0604020202020204" pitchFamily="34" charset="0"/>
              <a:buChar char="•"/>
            </a:pPr>
            <a:r>
              <a:rPr lang="en-US" sz="2000" b="0" cap="none" dirty="0" smtClean="0">
                <a:solidFill>
                  <a:srgbClr val="4D4D4D"/>
                </a:solidFill>
              </a:rPr>
              <a:t>Section 11(g) has been amended to allow the use of alternate tracer wires.</a:t>
            </a:r>
          </a:p>
          <a:p>
            <a:pPr marL="342900" indent="-342900">
              <a:buFont typeface="Arial" panose="020B0604020202020204" pitchFamily="34" charset="0"/>
              <a:buChar char="•"/>
            </a:pPr>
            <a:r>
              <a:rPr lang="en-US" sz="2000" b="0" cap="none" dirty="0" smtClean="0">
                <a:solidFill>
                  <a:srgbClr val="4D4D4D"/>
                </a:solidFill>
              </a:rPr>
              <a:t>Section 11(h) has been amended to add additional subsurface warning tape requirements based on the pipe diameter.</a:t>
            </a:r>
          </a:p>
          <a:p>
            <a:pPr marL="342900" indent="-342900">
              <a:buFont typeface="Arial" panose="020B0604020202020204" pitchFamily="34" charset="0"/>
              <a:buChar char="•"/>
            </a:pPr>
            <a:endParaRPr lang="en-US" sz="2400" dirty="0" smtClean="0">
              <a:solidFill>
                <a:srgbClr val="003399"/>
              </a:solidFill>
            </a:endParaRPr>
          </a:p>
          <a:p>
            <a:r>
              <a:rPr lang="en-US" sz="2400" dirty="0">
                <a:solidFill>
                  <a:srgbClr val="003399"/>
                </a:solidFill>
              </a:rPr>
              <a:t>N.J.A.C. </a:t>
            </a:r>
            <a:r>
              <a:rPr lang="en-US" sz="2400" dirty="0" smtClean="0">
                <a:solidFill>
                  <a:srgbClr val="003399"/>
                </a:solidFill>
              </a:rPr>
              <a:t>14:7-1.12, Minimum cover over natural gas pipelines</a:t>
            </a:r>
            <a:endParaRPr lang="en-US" sz="2000" dirty="0" smtClean="0">
              <a:solidFill>
                <a:srgbClr val="003399"/>
              </a:solidFill>
            </a:endParaRPr>
          </a:p>
          <a:p>
            <a:pPr marL="342900" indent="-342900">
              <a:buFont typeface="Arial" panose="020B0604020202020204" pitchFamily="34" charset="0"/>
              <a:buChar char="•"/>
            </a:pPr>
            <a:r>
              <a:rPr lang="en-US" sz="2000" b="0" cap="none" dirty="0" smtClean="0">
                <a:solidFill>
                  <a:srgbClr val="4D4D4D"/>
                </a:solidFill>
              </a:rPr>
              <a:t>No changes.</a:t>
            </a:r>
          </a:p>
          <a:p>
            <a:endParaRPr lang="en-US" sz="2000" cap="none" dirty="0">
              <a:solidFill>
                <a:srgbClr val="4D4D4D"/>
              </a:solidFill>
            </a:endParaRPr>
          </a:p>
          <a:p>
            <a:endParaRPr lang="en-US" sz="2000" cap="none" dirty="0">
              <a:solidFill>
                <a:srgbClr val="4D4D4D"/>
              </a:solidFill>
            </a:endParaRPr>
          </a:p>
          <a:p>
            <a:endParaRPr lang="en-US" sz="2400" dirty="0">
              <a:solidFill>
                <a:srgbClr val="003399"/>
              </a:solidFill>
            </a:endParaRPr>
          </a:p>
        </p:txBody>
      </p:sp>
      <p:sp>
        <p:nvSpPr>
          <p:cNvPr id="7" name="Date Placeholder 5"/>
          <p:cNvSpPr>
            <a:spLocks noGrp="1"/>
          </p:cNvSpPr>
          <p:nvPr>
            <p:ph type="dt" sz="half" idx="10"/>
          </p:nvPr>
        </p:nvSpPr>
        <p:spPr>
          <a:xfrm>
            <a:off x="457200" y="6356350"/>
            <a:ext cx="2133600" cy="365125"/>
          </a:xfrm>
        </p:spPr>
        <p:txBody>
          <a:bodyPr/>
          <a:lstStyle/>
          <a:p>
            <a:pPr>
              <a:defRPr/>
            </a:pPr>
            <a:r>
              <a:rPr lang="en-US" dirty="0" smtClean="0"/>
              <a:t>4/25/2022</a:t>
            </a:r>
          </a:p>
        </p:txBody>
      </p:sp>
    </p:spTree>
    <p:extLst>
      <p:ext uri="{BB962C8B-B14F-4D97-AF65-F5344CB8AC3E}">
        <p14:creationId xmlns:p14="http://schemas.microsoft.com/office/powerpoint/2010/main" val="31751420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smtClean="0"/>
              <a:t>www.nj.gov/bpu</a:t>
            </a:r>
            <a:endParaRPr lang="en-US"/>
          </a:p>
        </p:txBody>
      </p:sp>
      <p:sp>
        <p:nvSpPr>
          <p:cNvPr id="6" name="Slide Number Placeholder 5"/>
          <p:cNvSpPr>
            <a:spLocks noGrp="1"/>
          </p:cNvSpPr>
          <p:nvPr>
            <p:ph type="sldNum" sz="quarter" idx="12"/>
          </p:nvPr>
        </p:nvSpPr>
        <p:spPr/>
        <p:txBody>
          <a:bodyPr/>
          <a:lstStyle/>
          <a:p>
            <a:pPr>
              <a:defRPr/>
            </a:pPr>
            <a:fld id="{C5E62A1D-9A36-4C9C-9E9D-D3E20A6361F0}" type="slidenum">
              <a:rPr lang="en-US" smtClean="0"/>
              <a:pPr>
                <a:defRPr/>
              </a:pPr>
              <a:t>12</a:t>
            </a:fld>
            <a:endParaRPr lang="en-US"/>
          </a:p>
        </p:txBody>
      </p:sp>
      <p:sp>
        <p:nvSpPr>
          <p:cNvPr id="8" name="Title 3"/>
          <p:cNvSpPr txBox="1">
            <a:spLocks/>
          </p:cNvSpPr>
          <p:nvPr/>
        </p:nvSpPr>
        <p:spPr>
          <a:xfrm>
            <a:off x="304800" y="1828800"/>
            <a:ext cx="8574505" cy="3962400"/>
          </a:xfrm>
          <a:prstGeom prst="rect">
            <a:avLst/>
          </a:prstGeom>
          <a:noFill/>
        </p:spPr>
        <p:txBody>
          <a:bodyPr/>
          <a:lstStyle>
            <a:lvl1pPr algn="l" rtl="0" eaLnBrk="1" fontAlgn="base" hangingPunct="1">
              <a:spcBef>
                <a:spcPct val="0"/>
              </a:spcBef>
              <a:spcAft>
                <a:spcPct val="0"/>
              </a:spcAft>
              <a:defRPr sz="3600" b="1" kern="1200" cap="all" baseline="0">
                <a:solidFill>
                  <a:schemeClr val="bg1"/>
                </a:solidFill>
                <a:latin typeface="+mn-lt"/>
                <a:ea typeface="+mj-ea"/>
                <a:cs typeface="+mj-cs"/>
              </a:defRPr>
            </a:lvl1pPr>
            <a:lvl2pPr algn="ctr" rtl="0" eaLnBrk="1" fontAlgn="base" hangingPunct="1">
              <a:spcBef>
                <a:spcPct val="0"/>
              </a:spcBef>
              <a:spcAft>
                <a:spcPct val="0"/>
              </a:spcAft>
              <a:defRPr sz="3600">
                <a:solidFill>
                  <a:srgbClr val="001F5B"/>
                </a:solidFill>
                <a:latin typeface="Arial Black" pitchFamily="34" charset="0"/>
              </a:defRPr>
            </a:lvl2pPr>
            <a:lvl3pPr algn="ctr" rtl="0" eaLnBrk="1" fontAlgn="base" hangingPunct="1">
              <a:spcBef>
                <a:spcPct val="0"/>
              </a:spcBef>
              <a:spcAft>
                <a:spcPct val="0"/>
              </a:spcAft>
              <a:defRPr sz="3600">
                <a:solidFill>
                  <a:srgbClr val="001F5B"/>
                </a:solidFill>
                <a:latin typeface="Arial Black" pitchFamily="34" charset="0"/>
              </a:defRPr>
            </a:lvl3pPr>
            <a:lvl4pPr algn="ctr" rtl="0" eaLnBrk="1" fontAlgn="base" hangingPunct="1">
              <a:spcBef>
                <a:spcPct val="0"/>
              </a:spcBef>
              <a:spcAft>
                <a:spcPct val="0"/>
              </a:spcAft>
              <a:defRPr sz="3600">
                <a:solidFill>
                  <a:srgbClr val="001F5B"/>
                </a:solidFill>
                <a:latin typeface="Arial Black" pitchFamily="34" charset="0"/>
              </a:defRPr>
            </a:lvl4pPr>
            <a:lvl5pPr algn="ctr" rtl="0" eaLnBrk="1" fontAlgn="base" hangingPunct="1">
              <a:spcBef>
                <a:spcPct val="0"/>
              </a:spcBef>
              <a:spcAft>
                <a:spcPct val="0"/>
              </a:spcAft>
              <a:defRPr sz="3600">
                <a:solidFill>
                  <a:srgbClr val="001F5B"/>
                </a:solidFill>
                <a:latin typeface="Arial Black" pitchFamily="34" charset="0"/>
              </a:defRPr>
            </a:lvl5pPr>
            <a:lvl6pPr marL="457200" algn="ctr" rtl="0" eaLnBrk="1" fontAlgn="base" hangingPunct="1">
              <a:spcBef>
                <a:spcPct val="0"/>
              </a:spcBef>
              <a:spcAft>
                <a:spcPct val="0"/>
              </a:spcAft>
              <a:defRPr sz="3600">
                <a:solidFill>
                  <a:srgbClr val="001F5B"/>
                </a:solidFill>
                <a:latin typeface="Arial Black" pitchFamily="34" charset="0"/>
              </a:defRPr>
            </a:lvl6pPr>
            <a:lvl7pPr marL="914400" algn="ctr" rtl="0" eaLnBrk="1" fontAlgn="base" hangingPunct="1">
              <a:spcBef>
                <a:spcPct val="0"/>
              </a:spcBef>
              <a:spcAft>
                <a:spcPct val="0"/>
              </a:spcAft>
              <a:defRPr sz="3600">
                <a:solidFill>
                  <a:srgbClr val="001F5B"/>
                </a:solidFill>
                <a:latin typeface="Arial Black" pitchFamily="34" charset="0"/>
              </a:defRPr>
            </a:lvl7pPr>
            <a:lvl8pPr marL="1371600" algn="ctr" rtl="0" eaLnBrk="1" fontAlgn="base" hangingPunct="1">
              <a:spcBef>
                <a:spcPct val="0"/>
              </a:spcBef>
              <a:spcAft>
                <a:spcPct val="0"/>
              </a:spcAft>
              <a:defRPr sz="3600">
                <a:solidFill>
                  <a:srgbClr val="001F5B"/>
                </a:solidFill>
                <a:latin typeface="Arial Black" pitchFamily="34" charset="0"/>
              </a:defRPr>
            </a:lvl8pPr>
            <a:lvl9pPr marL="1828800" algn="ctr" rtl="0" eaLnBrk="1" fontAlgn="base" hangingPunct="1">
              <a:spcBef>
                <a:spcPct val="0"/>
              </a:spcBef>
              <a:spcAft>
                <a:spcPct val="0"/>
              </a:spcAft>
              <a:defRPr sz="3600">
                <a:solidFill>
                  <a:srgbClr val="001F5B"/>
                </a:solidFill>
                <a:latin typeface="Arial Black" pitchFamily="34" charset="0"/>
              </a:defRPr>
            </a:lvl9pPr>
          </a:lstStyle>
          <a:p>
            <a:r>
              <a:rPr lang="en-US" sz="2400" dirty="0" smtClean="0">
                <a:solidFill>
                  <a:srgbClr val="003399"/>
                </a:solidFill>
              </a:rPr>
              <a:t>N.J.A.C</a:t>
            </a:r>
            <a:r>
              <a:rPr lang="en-US" sz="2400" dirty="0">
                <a:solidFill>
                  <a:srgbClr val="003399"/>
                </a:solidFill>
              </a:rPr>
              <a:t>. </a:t>
            </a:r>
            <a:r>
              <a:rPr lang="en-US" sz="2400" dirty="0" smtClean="0">
                <a:solidFill>
                  <a:srgbClr val="003399"/>
                </a:solidFill>
              </a:rPr>
              <a:t>14:7-1.13, projections</a:t>
            </a:r>
          </a:p>
          <a:p>
            <a:pPr marL="342900" indent="-342900">
              <a:buFont typeface="Arial" panose="020B0604020202020204" pitchFamily="34" charset="0"/>
              <a:buChar char="•"/>
            </a:pPr>
            <a:r>
              <a:rPr lang="en-US" sz="2000" b="0" cap="none" dirty="0" smtClean="0">
                <a:solidFill>
                  <a:srgbClr val="4D4D4D"/>
                </a:solidFill>
              </a:rPr>
              <a:t>No changes.</a:t>
            </a:r>
          </a:p>
          <a:p>
            <a:pPr marL="342900" indent="-342900">
              <a:buFont typeface="Arial" panose="020B0604020202020204" pitchFamily="34" charset="0"/>
              <a:buChar char="•"/>
            </a:pPr>
            <a:endParaRPr lang="en-US" sz="2400" dirty="0" smtClean="0">
              <a:solidFill>
                <a:srgbClr val="003399"/>
              </a:solidFill>
            </a:endParaRPr>
          </a:p>
          <a:p>
            <a:r>
              <a:rPr lang="en-US" sz="2400" dirty="0">
                <a:solidFill>
                  <a:srgbClr val="003399"/>
                </a:solidFill>
              </a:rPr>
              <a:t>N.J.A.C. </a:t>
            </a:r>
            <a:r>
              <a:rPr lang="en-US" sz="2400" dirty="0" smtClean="0">
                <a:solidFill>
                  <a:srgbClr val="003399"/>
                </a:solidFill>
              </a:rPr>
              <a:t>14:7-1.14, pressure testing</a:t>
            </a:r>
            <a:endParaRPr lang="en-US" sz="2000" dirty="0" smtClean="0">
              <a:solidFill>
                <a:srgbClr val="003399"/>
              </a:solidFill>
            </a:endParaRPr>
          </a:p>
          <a:p>
            <a:pPr marL="342900" indent="-342900">
              <a:buFont typeface="Arial" panose="020B0604020202020204" pitchFamily="34" charset="0"/>
              <a:buChar char="•"/>
            </a:pPr>
            <a:r>
              <a:rPr lang="en-US" sz="2000" b="0" cap="none" dirty="0" smtClean="0">
                <a:solidFill>
                  <a:srgbClr val="4D4D4D"/>
                </a:solidFill>
              </a:rPr>
              <a:t>No changes.</a:t>
            </a:r>
          </a:p>
          <a:p>
            <a:endParaRPr lang="en-US" sz="2000" cap="none" dirty="0">
              <a:solidFill>
                <a:srgbClr val="4D4D4D"/>
              </a:solidFill>
            </a:endParaRPr>
          </a:p>
          <a:p>
            <a:r>
              <a:rPr lang="en-US" sz="2400" dirty="0" smtClean="0">
                <a:solidFill>
                  <a:srgbClr val="003399"/>
                </a:solidFill>
              </a:rPr>
              <a:t>N.J.A.C</a:t>
            </a:r>
            <a:r>
              <a:rPr lang="en-US" sz="2400" dirty="0">
                <a:solidFill>
                  <a:srgbClr val="003399"/>
                </a:solidFill>
              </a:rPr>
              <a:t>. </a:t>
            </a:r>
            <a:r>
              <a:rPr lang="en-US" sz="2400" dirty="0" smtClean="0">
                <a:solidFill>
                  <a:srgbClr val="003399"/>
                </a:solidFill>
              </a:rPr>
              <a:t>14:7-1.15, Meter and regulator stations: electric installations</a:t>
            </a:r>
            <a:endParaRPr lang="en-US" sz="2000" dirty="0">
              <a:solidFill>
                <a:srgbClr val="003399"/>
              </a:solidFill>
            </a:endParaRPr>
          </a:p>
          <a:p>
            <a:pPr marL="342900" indent="-342900">
              <a:buFont typeface="Arial" panose="020B0604020202020204" pitchFamily="34" charset="0"/>
              <a:buChar char="•"/>
            </a:pPr>
            <a:r>
              <a:rPr lang="en-US" sz="2000" b="0" cap="none" dirty="0">
                <a:solidFill>
                  <a:srgbClr val="4D4D4D"/>
                </a:solidFill>
              </a:rPr>
              <a:t>No </a:t>
            </a:r>
            <a:r>
              <a:rPr lang="en-US" sz="2000" b="0" cap="none" dirty="0" smtClean="0">
                <a:solidFill>
                  <a:srgbClr val="4D4D4D"/>
                </a:solidFill>
              </a:rPr>
              <a:t>changes.</a:t>
            </a:r>
            <a:endParaRPr lang="en-US" sz="2000" b="0" cap="none" dirty="0">
              <a:solidFill>
                <a:srgbClr val="4D4D4D"/>
              </a:solidFill>
            </a:endParaRPr>
          </a:p>
          <a:p>
            <a:endParaRPr lang="en-US" sz="2400" dirty="0">
              <a:solidFill>
                <a:srgbClr val="003399"/>
              </a:solidFill>
            </a:endParaRPr>
          </a:p>
        </p:txBody>
      </p:sp>
      <p:sp>
        <p:nvSpPr>
          <p:cNvPr id="7" name="Date Placeholder 5"/>
          <p:cNvSpPr>
            <a:spLocks noGrp="1"/>
          </p:cNvSpPr>
          <p:nvPr>
            <p:ph type="dt" sz="half" idx="10"/>
          </p:nvPr>
        </p:nvSpPr>
        <p:spPr>
          <a:xfrm>
            <a:off x="457200" y="6356350"/>
            <a:ext cx="2133600" cy="365125"/>
          </a:xfrm>
        </p:spPr>
        <p:txBody>
          <a:bodyPr/>
          <a:lstStyle/>
          <a:p>
            <a:pPr>
              <a:defRPr/>
            </a:pPr>
            <a:r>
              <a:rPr lang="en-US" dirty="0" smtClean="0"/>
              <a:t>4/25/2022</a:t>
            </a:r>
          </a:p>
        </p:txBody>
      </p:sp>
    </p:spTree>
    <p:extLst>
      <p:ext uri="{BB962C8B-B14F-4D97-AF65-F5344CB8AC3E}">
        <p14:creationId xmlns:p14="http://schemas.microsoft.com/office/powerpoint/2010/main" val="40365012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smtClean="0"/>
              <a:t>www.nj.gov/bpu</a:t>
            </a:r>
            <a:endParaRPr lang="en-US"/>
          </a:p>
        </p:txBody>
      </p:sp>
      <p:sp>
        <p:nvSpPr>
          <p:cNvPr id="6" name="Slide Number Placeholder 5"/>
          <p:cNvSpPr>
            <a:spLocks noGrp="1"/>
          </p:cNvSpPr>
          <p:nvPr>
            <p:ph type="sldNum" sz="quarter" idx="12"/>
          </p:nvPr>
        </p:nvSpPr>
        <p:spPr/>
        <p:txBody>
          <a:bodyPr/>
          <a:lstStyle/>
          <a:p>
            <a:pPr>
              <a:defRPr/>
            </a:pPr>
            <a:fld id="{C5E62A1D-9A36-4C9C-9E9D-D3E20A6361F0}" type="slidenum">
              <a:rPr lang="en-US" smtClean="0"/>
              <a:pPr>
                <a:defRPr/>
              </a:pPr>
              <a:t>13</a:t>
            </a:fld>
            <a:endParaRPr lang="en-US"/>
          </a:p>
        </p:txBody>
      </p:sp>
      <p:sp>
        <p:nvSpPr>
          <p:cNvPr id="8" name="Title 3"/>
          <p:cNvSpPr txBox="1">
            <a:spLocks/>
          </p:cNvSpPr>
          <p:nvPr/>
        </p:nvSpPr>
        <p:spPr>
          <a:xfrm>
            <a:off x="304800" y="1828800"/>
            <a:ext cx="8574505" cy="3962400"/>
          </a:xfrm>
          <a:prstGeom prst="rect">
            <a:avLst/>
          </a:prstGeom>
          <a:noFill/>
        </p:spPr>
        <p:txBody>
          <a:bodyPr/>
          <a:lstStyle>
            <a:lvl1pPr algn="l" rtl="0" eaLnBrk="1" fontAlgn="base" hangingPunct="1">
              <a:spcBef>
                <a:spcPct val="0"/>
              </a:spcBef>
              <a:spcAft>
                <a:spcPct val="0"/>
              </a:spcAft>
              <a:defRPr sz="3600" b="1" kern="1200" cap="all" baseline="0">
                <a:solidFill>
                  <a:schemeClr val="bg1"/>
                </a:solidFill>
                <a:latin typeface="+mn-lt"/>
                <a:ea typeface="+mj-ea"/>
                <a:cs typeface="+mj-cs"/>
              </a:defRPr>
            </a:lvl1pPr>
            <a:lvl2pPr algn="ctr" rtl="0" eaLnBrk="1" fontAlgn="base" hangingPunct="1">
              <a:spcBef>
                <a:spcPct val="0"/>
              </a:spcBef>
              <a:spcAft>
                <a:spcPct val="0"/>
              </a:spcAft>
              <a:defRPr sz="3600">
                <a:solidFill>
                  <a:srgbClr val="001F5B"/>
                </a:solidFill>
                <a:latin typeface="Arial Black" pitchFamily="34" charset="0"/>
              </a:defRPr>
            </a:lvl2pPr>
            <a:lvl3pPr algn="ctr" rtl="0" eaLnBrk="1" fontAlgn="base" hangingPunct="1">
              <a:spcBef>
                <a:spcPct val="0"/>
              </a:spcBef>
              <a:spcAft>
                <a:spcPct val="0"/>
              </a:spcAft>
              <a:defRPr sz="3600">
                <a:solidFill>
                  <a:srgbClr val="001F5B"/>
                </a:solidFill>
                <a:latin typeface="Arial Black" pitchFamily="34" charset="0"/>
              </a:defRPr>
            </a:lvl3pPr>
            <a:lvl4pPr algn="ctr" rtl="0" eaLnBrk="1" fontAlgn="base" hangingPunct="1">
              <a:spcBef>
                <a:spcPct val="0"/>
              </a:spcBef>
              <a:spcAft>
                <a:spcPct val="0"/>
              </a:spcAft>
              <a:defRPr sz="3600">
                <a:solidFill>
                  <a:srgbClr val="001F5B"/>
                </a:solidFill>
                <a:latin typeface="Arial Black" pitchFamily="34" charset="0"/>
              </a:defRPr>
            </a:lvl4pPr>
            <a:lvl5pPr algn="ctr" rtl="0" eaLnBrk="1" fontAlgn="base" hangingPunct="1">
              <a:spcBef>
                <a:spcPct val="0"/>
              </a:spcBef>
              <a:spcAft>
                <a:spcPct val="0"/>
              </a:spcAft>
              <a:defRPr sz="3600">
                <a:solidFill>
                  <a:srgbClr val="001F5B"/>
                </a:solidFill>
                <a:latin typeface="Arial Black" pitchFamily="34" charset="0"/>
              </a:defRPr>
            </a:lvl5pPr>
            <a:lvl6pPr marL="457200" algn="ctr" rtl="0" eaLnBrk="1" fontAlgn="base" hangingPunct="1">
              <a:spcBef>
                <a:spcPct val="0"/>
              </a:spcBef>
              <a:spcAft>
                <a:spcPct val="0"/>
              </a:spcAft>
              <a:defRPr sz="3600">
                <a:solidFill>
                  <a:srgbClr val="001F5B"/>
                </a:solidFill>
                <a:latin typeface="Arial Black" pitchFamily="34" charset="0"/>
              </a:defRPr>
            </a:lvl6pPr>
            <a:lvl7pPr marL="914400" algn="ctr" rtl="0" eaLnBrk="1" fontAlgn="base" hangingPunct="1">
              <a:spcBef>
                <a:spcPct val="0"/>
              </a:spcBef>
              <a:spcAft>
                <a:spcPct val="0"/>
              </a:spcAft>
              <a:defRPr sz="3600">
                <a:solidFill>
                  <a:srgbClr val="001F5B"/>
                </a:solidFill>
                <a:latin typeface="Arial Black" pitchFamily="34" charset="0"/>
              </a:defRPr>
            </a:lvl7pPr>
            <a:lvl8pPr marL="1371600" algn="ctr" rtl="0" eaLnBrk="1" fontAlgn="base" hangingPunct="1">
              <a:spcBef>
                <a:spcPct val="0"/>
              </a:spcBef>
              <a:spcAft>
                <a:spcPct val="0"/>
              </a:spcAft>
              <a:defRPr sz="3600">
                <a:solidFill>
                  <a:srgbClr val="001F5B"/>
                </a:solidFill>
                <a:latin typeface="Arial Black" pitchFamily="34" charset="0"/>
              </a:defRPr>
            </a:lvl8pPr>
            <a:lvl9pPr marL="1828800" algn="ctr" rtl="0" eaLnBrk="1" fontAlgn="base" hangingPunct="1">
              <a:spcBef>
                <a:spcPct val="0"/>
              </a:spcBef>
              <a:spcAft>
                <a:spcPct val="0"/>
              </a:spcAft>
              <a:defRPr sz="3600">
                <a:solidFill>
                  <a:srgbClr val="001F5B"/>
                </a:solidFill>
                <a:latin typeface="Arial Black" pitchFamily="34" charset="0"/>
              </a:defRPr>
            </a:lvl9pPr>
          </a:lstStyle>
          <a:p>
            <a:r>
              <a:rPr lang="en-US" sz="2400" dirty="0" smtClean="0">
                <a:solidFill>
                  <a:srgbClr val="003399"/>
                </a:solidFill>
              </a:rPr>
              <a:t>N.J.A.C</a:t>
            </a:r>
            <a:r>
              <a:rPr lang="en-US" sz="2400" dirty="0">
                <a:solidFill>
                  <a:srgbClr val="003399"/>
                </a:solidFill>
              </a:rPr>
              <a:t>. </a:t>
            </a:r>
            <a:r>
              <a:rPr lang="en-US" sz="2400" dirty="0" smtClean="0">
                <a:solidFill>
                  <a:srgbClr val="003399"/>
                </a:solidFill>
              </a:rPr>
              <a:t>14:7-1.16, </a:t>
            </a:r>
            <a:r>
              <a:rPr lang="en-US" sz="2400" dirty="0" err="1" smtClean="0">
                <a:solidFill>
                  <a:srgbClr val="003399"/>
                </a:solidFill>
              </a:rPr>
              <a:t>Odorization</a:t>
            </a:r>
            <a:endParaRPr lang="en-US" sz="2400" dirty="0" smtClean="0">
              <a:solidFill>
                <a:srgbClr val="003399"/>
              </a:solidFill>
            </a:endParaRPr>
          </a:p>
          <a:p>
            <a:pPr marL="342900" indent="-342900">
              <a:buFont typeface="Arial" panose="020B0604020202020204" pitchFamily="34" charset="0"/>
              <a:buChar char="•"/>
            </a:pPr>
            <a:r>
              <a:rPr lang="en-US" sz="2000" b="0" cap="none" dirty="0" smtClean="0">
                <a:solidFill>
                  <a:srgbClr val="4D4D4D"/>
                </a:solidFill>
              </a:rPr>
              <a:t>No changes.</a:t>
            </a:r>
          </a:p>
          <a:p>
            <a:pPr marL="342900" indent="-342900">
              <a:buFont typeface="Arial" panose="020B0604020202020204" pitchFamily="34" charset="0"/>
              <a:buChar char="•"/>
            </a:pPr>
            <a:endParaRPr lang="en-US" sz="2400" dirty="0" smtClean="0">
              <a:solidFill>
                <a:srgbClr val="003399"/>
              </a:solidFill>
            </a:endParaRPr>
          </a:p>
          <a:p>
            <a:r>
              <a:rPr lang="en-US" sz="2400" dirty="0">
                <a:solidFill>
                  <a:srgbClr val="003399"/>
                </a:solidFill>
              </a:rPr>
              <a:t>N.J.A.C. </a:t>
            </a:r>
            <a:r>
              <a:rPr lang="en-US" sz="2400" dirty="0" smtClean="0">
                <a:solidFill>
                  <a:srgbClr val="003399"/>
                </a:solidFill>
              </a:rPr>
              <a:t>14:7-1.17, incidents and service interruptions - reporting</a:t>
            </a:r>
            <a:endParaRPr lang="en-US" sz="2000" dirty="0" smtClean="0">
              <a:solidFill>
                <a:srgbClr val="003399"/>
              </a:solidFill>
            </a:endParaRPr>
          </a:p>
          <a:p>
            <a:pPr marL="342900" indent="-342900">
              <a:buFont typeface="Arial" panose="020B0604020202020204" pitchFamily="34" charset="0"/>
              <a:buChar char="•"/>
            </a:pPr>
            <a:r>
              <a:rPr lang="en-US" sz="2000" b="0" cap="none" dirty="0" smtClean="0">
                <a:solidFill>
                  <a:srgbClr val="4D4D4D"/>
                </a:solidFill>
              </a:rPr>
              <a:t>Incorporates N.J.A.C. 14:3-3.7 and 14:3-6.4 through 6.6 reporting requirements with modifications</a:t>
            </a:r>
          </a:p>
          <a:p>
            <a:pPr marL="342900" indent="-342900">
              <a:buFont typeface="Arial" panose="020B0604020202020204" pitchFamily="34" charset="0"/>
              <a:buChar char="•"/>
            </a:pPr>
            <a:r>
              <a:rPr lang="en-US" sz="2000" b="0" cap="none" dirty="0" smtClean="0">
                <a:solidFill>
                  <a:srgbClr val="4D4D4D"/>
                </a:solidFill>
              </a:rPr>
              <a:t>The </a:t>
            </a:r>
            <a:r>
              <a:rPr lang="en-US" sz="2000" b="0" cap="none" dirty="0">
                <a:solidFill>
                  <a:srgbClr val="4D4D4D"/>
                </a:solidFill>
              </a:rPr>
              <a:t>term “incident” is used in place of “accident” and the term “operator” is used in place of “utility” </a:t>
            </a:r>
            <a:r>
              <a:rPr lang="en-US" sz="2000" b="0" cap="none" dirty="0" smtClean="0">
                <a:solidFill>
                  <a:srgbClr val="4D4D4D"/>
                </a:solidFill>
              </a:rPr>
              <a:t>throughout.</a:t>
            </a:r>
          </a:p>
          <a:p>
            <a:pPr marL="342900" indent="-342900">
              <a:buFont typeface="Arial" panose="020B0604020202020204" pitchFamily="34" charset="0"/>
              <a:buChar char="•"/>
            </a:pPr>
            <a:endParaRPr lang="en-US" sz="2000" cap="none" dirty="0" smtClean="0">
              <a:solidFill>
                <a:srgbClr val="4D4D4D"/>
              </a:solidFill>
            </a:endParaRPr>
          </a:p>
          <a:p>
            <a:endParaRPr lang="en-US" sz="2000" cap="none" dirty="0">
              <a:solidFill>
                <a:srgbClr val="4D4D4D"/>
              </a:solidFill>
            </a:endParaRPr>
          </a:p>
          <a:p>
            <a:endParaRPr lang="en-US" sz="2400" dirty="0">
              <a:solidFill>
                <a:srgbClr val="003399"/>
              </a:solidFill>
            </a:endParaRPr>
          </a:p>
        </p:txBody>
      </p:sp>
      <p:sp>
        <p:nvSpPr>
          <p:cNvPr id="7" name="Date Placeholder 5"/>
          <p:cNvSpPr>
            <a:spLocks noGrp="1"/>
          </p:cNvSpPr>
          <p:nvPr>
            <p:ph type="dt" sz="half" idx="10"/>
          </p:nvPr>
        </p:nvSpPr>
        <p:spPr>
          <a:xfrm>
            <a:off x="457200" y="6356350"/>
            <a:ext cx="2133600" cy="365125"/>
          </a:xfrm>
        </p:spPr>
        <p:txBody>
          <a:bodyPr/>
          <a:lstStyle/>
          <a:p>
            <a:pPr>
              <a:defRPr/>
            </a:pPr>
            <a:r>
              <a:rPr lang="en-US" dirty="0" smtClean="0"/>
              <a:t>4/25/2022</a:t>
            </a:r>
          </a:p>
        </p:txBody>
      </p:sp>
    </p:spTree>
    <p:extLst>
      <p:ext uri="{BB962C8B-B14F-4D97-AF65-F5344CB8AC3E}">
        <p14:creationId xmlns:p14="http://schemas.microsoft.com/office/powerpoint/2010/main" val="33871796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dirty="0" smtClean="0"/>
              <a:t>www.nj.gov/bpu</a:t>
            </a:r>
            <a:endParaRPr lang="en-US" dirty="0"/>
          </a:p>
        </p:txBody>
      </p:sp>
      <p:sp>
        <p:nvSpPr>
          <p:cNvPr id="6" name="Slide Number Placeholder 5"/>
          <p:cNvSpPr>
            <a:spLocks noGrp="1"/>
          </p:cNvSpPr>
          <p:nvPr>
            <p:ph type="sldNum" sz="quarter" idx="12"/>
          </p:nvPr>
        </p:nvSpPr>
        <p:spPr/>
        <p:txBody>
          <a:bodyPr/>
          <a:lstStyle/>
          <a:p>
            <a:pPr>
              <a:defRPr/>
            </a:pPr>
            <a:fld id="{C5E62A1D-9A36-4C9C-9E9D-D3E20A6361F0}" type="slidenum">
              <a:rPr lang="en-US" smtClean="0"/>
              <a:pPr>
                <a:defRPr/>
              </a:pPr>
              <a:t>14</a:t>
            </a:fld>
            <a:endParaRPr lang="en-US"/>
          </a:p>
        </p:txBody>
      </p:sp>
      <p:sp>
        <p:nvSpPr>
          <p:cNvPr id="8" name="Title 3"/>
          <p:cNvSpPr txBox="1">
            <a:spLocks/>
          </p:cNvSpPr>
          <p:nvPr/>
        </p:nvSpPr>
        <p:spPr>
          <a:xfrm>
            <a:off x="304800" y="1828800"/>
            <a:ext cx="8574505" cy="3962400"/>
          </a:xfrm>
          <a:prstGeom prst="rect">
            <a:avLst/>
          </a:prstGeom>
          <a:noFill/>
        </p:spPr>
        <p:txBody>
          <a:bodyPr/>
          <a:lstStyle>
            <a:lvl1pPr algn="l" rtl="0" eaLnBrk="1" fontAlgn="base" hangingPunct="1">
              <a:spcBef>
                <a:spcPct val="0"/>
              </a:spcBef>
              <a:spcAft>
                <a:spcPct val="0"/>
              </a:spcAft>
              <a:defRPr sz="3600" b="1" kern="1200" cap="all" baseline="0">
                <a:solidFill>
                  <a:schemeClr val="bg1"/>
                </a:solidFill>
                <a:latin typeface="+mn-lt"/>
                <a:ea typeface="+mj-ea"/>
                <a:cs typeface="+mj-cs"/>
              </a:defRPr>
            </a:lvl1pPr>
            <a:lvl2pPr algn="ctr" rtl="0" eaLnBrk="1" fontAlgn="base" hangingPunct="1">
              <a:spcBef>
                <a:spcPct val="0"/>
              </a:spcBef>
              <a:spcAft>
                <a:spcPct val="0"/>
              </a:spcAft>
              <a:defRPr sz="3600">
                <a:solidFill>
                  <a:srgbClr val="001F5B"/>
                </a:solidFill>
                <a:latin typeface="Arial Black" pitchFamily="34" charset="0"/>
              </a:defRPr>
            </a:lvl2pPr>
            <a:lvl3pPr algn="ctr" rtl="0" eaLnBrk="1" fontAlgn="base" hangingPunct="1">
              <a:spcBef>
                <a:spcPct val="0"/>
              </a:spcBef>
              <a:spcAft>
                <a:spcPct val="0"/>
              </a:spcAft>
              <a:defRPr sz="3600">
                <a:solidFill>
                  <a:srgbClr val="001F5B"/>
                </a:solidFill>
                <a:latin typeface="Arial Black" pitchFamily="34" charset="0"/>
              </a:defRPr>
            </a:lvl3pPr>
            <a:lvl4pPr algn="ctr" rtl="0" eaLnBrk="1" fontAlgn="base" hangingPunct="1">
              <a:spcBef>
                <a:spcPct val="0"/>
              </a:spcBef>
              <a:spcAft>
                <a:spcPct val="0"/>
              </a:spcAft>
              <a:defRPr sz="3600">
                <a:solidFill>
                  <a:srgbClr val="001F5B"/>
                </a:solidFill>
                <a:latin typeface="Arial Black" pitchFamily="34" charset="0"/>
              </a:defRPr>
            </a:lvl4pPr>
            <a:lvl5pPr algn="ctr" rtl="0" eaLnBrk="1" fontAlgn="base" hangingPunct="1">
              <a:spcBef>
                <a:spcPct val="0"/>
              </a:spcBef>
              <a:spcAft>
                <a:spcPct val="0"/>
              </a:spcAft>
              <a:defRPr sz="3600">
                <a:solidFill>
                  <a:srgbClr val="001F5B"/>
                </a:solidFill>
                <a:latin typeface="Arial Black" pitchFamily="34" charset="0"/>
              </a:defRPr>
            </a:lvl5pPr>
            <a:lvl6pPr marL="457200" algn="ctr" rtl="0" eaLnBrk="1" fontAlgn="base" hangingPunct="1">
              <a:spcBef>
                <a:spcPct val="0"/>
              </a:spcBef>
              <a:spcAft>
                <a:spcPct val="0"/>
              </a:spcAft>
              <a:defRPr sz="3600">
                <a:solidFill>
                  <a:srgbClr val="001F5B"/>
                </a:solidFill>
                <a:latin typeface="Arial Black" pitchFamily="34" charset="0"/>
              </a:defRPr>
            </a:lvl6pPr>
            <a:lvl7pPr marL="914400" algn="ctr" rtl="0" eaLnBrk="1" fontAlgn="base" hangingPunct="1">
              <a:spcBef>
                <a:spcPct val="0"/>
              </a:spcBef>
              <a:spcAft>
                <a:spcPct val="0"/>
              </a:spcAft>
              <a:defRPr sz="3600">
                <a:solidFill>
                  <a:srgbClr val="001F5B"/>
                </a:solidFill>
                <a:latin typeface="Arial Black" pitchFamily="34" charset="0"/>
              </a:defRPr>
            </a:lvl7pPr>
            <a:lvl8pPr marL="1371600" algn="ctr" rtl="0" eaLnBrk="1" fontAlgn="base" hangingPunct="1">
              <a:spcBef>
                <a:spcPct val="0"/>
              </a:spcBef>
              <a:spcAft>
                <a:spcPct val="0"/>
              </a:spcAft>
              <a:defRPr sz="3600">
                <a:solidFill>
                  <a:srgbClr val="001F5B"/>
                </a:solidFill>
                <a:latin typeface="Arial Black" pitchFamily="34" charset="0"/>
              </a:defRPr>
            </a:lvl8pPr>
            <a:lvl9pPr marL="1828800" algn="ctr" rtl="0" eaLnBrk="1" fontAlgn="base" hangingPunct="1">
              <a:spcBef>
                <a:spcPct val="0"/>
              </a:spcBef>
              <a:spcAft>
                <a:spcPct val="0"/>
              </a:spcAft>
              <a:defRPr sz="3600">
                <a:solidFill>
                  <a:srgbClr val="001F5B"/>
                </a:solidFill>
                <a:latin typeface="Arial Black" pitchFamily="34" charset="0"/>
              </a:defRPr>
            </a:lvl9pPr>
          </a:lstStyle>
          <a:p>
            <a:r>
              <a:rPr lang="en-US" sz="2400" dirty="0">
                <a:solidFill>
                  <a:srgbClr val="003399"/>
                </a:solidFill>
              </a:rPr>
              <a:t>N.J.A.C. 14:7-1.17, incidents and service interruptions </a:t>
            </a:r>
            <a:r>
              <a:rPr lang="en-US" sz="2400" dirty="0" smtClean="0">
                <a:solidFill>
                  <a:srgbClr val="003399"/>
                </a:solidFill>
              </a:rPr>
              <a:t>– reporting (Cont.)</a:t>
            </a:r>
            <a:endParaRPr lang="en-US" sz="2400" dirty="0">
              <a:solidFill>
                <a:srgbClr val="003399"/>
              </a:solidFill>
            </a:endParaRPr>
          </a:p>
          <a:p>
            <a:pPr marL="342900" indent="-342900">
              <a:buFont typeface="Arial" panose="020B0604020202020204" pitchFamily="34" charset="0"/>
              <a:buChar char="•"/>
            </a:pPr>
            <a:r>
              <a:rPr lang="en-US" sz="2000" b="0" cap="none" dirty="0">
                <a:solidFill>
                  <a:srgbClr val="4D4D4D"/>
                </a:solidFill>
              </a:rPr>
              <a:t>Pipeline operators must notify the Board’s Division of Reliability and Security within one hour of learning of a reportable incident versus the 2 hours currently required by C</a:t>
            </a:r>
            <a:r>
              <a:rPr lang="en-US" sz="2000" b="0" cap="none" dirty="0" smtClean="0">
                <a:solidFill>
                  <a:srgbClr val="4D4D4D"/>
                </a:solidFill>
              </a:rPr>
              <a:t>hapter 3.</a:t>
            </a:r>
            <a:endParaRPr lang="en-US" sz="2000" b="0" cap="none" dirty="0">
              <a:solidFill>
                <a:srgbClr val="4D4D4D"/>
              </a:solidFill>
            </a:endParaRPr>
          </a:p>
          <a:p>
            <a:pPr marL="342900" indent="-342900">
              <a:buFont typeface="Arial" panose="020B0604020202020204" pitchFamily="34" charset="0"/>
              <a:buChar char="•"/>
            </a:pPr>
            <a:r>
              <a:rPr lang="en-US" sz="2000" b="0" cap="none" dirty="0" smtClean="0">
                <a:solidFill>
                  <a:srgbClr val="4D4D4D"/>
                </a:solidFill>
              </a:rPr>
              <a:t>Reportable </a:t>
            </a:r>
            <a:r>
              <a:rPr lang="en-US" sz="2000" b="0" cap="none" dirty="0">
                <a:solidFill>
                  <a:srgbClr val="4D4D4D"/>
                </a:solidFill>
              </a:rPr>
              <a:t>interruptions now </a:t>
            </a:r>
            <a:r>
              <a:rPr lang="en-US" sz="2000" b="0" cap="none" dirty="0" smtClean="0">
                <a:solidFill>
                  <a:srgbClr val="4D4D4D"/>
                </a:solidFill>
              </a:rPr>
              <a:t>apply </a:t>
            </a:r>
            <a:r>
              <a:rPr lang="en-US" sz="2000" b="0" cap="none" dirty="0">
                <a:solidFill>
                  <a:srgbClr val="4D4D4D"/>
                </a:solidFill>
              </a:rPr>
              <a:t>to a group of 100 or more customers during the heating season between November 15 and March 15 for 30 minutes or to a group of 100 or more customers for 1 hour during the non-heating </a:t>
            </a:r>
            <a:r>
              <a:rPr lang="en-US" sz="2000" b="0" cap="none" dirty="0" smtClean="0">
                <a:solidFill>
                  <a:srgbClr val="4D4D4D"/>
                </a:solidFill>
              </a:rPr>
              <a:t>season.</a:t>
            </a:r>
          </a:p>
          <a:p>
            <a:pPr marL="342900" indent="-342900">
              <a:buFont typeface="Arial" panose="020B0604020202020204" pitchFamily="34" charset="0"/>
              <a:buChar char="•"/>
            </a:pPr>
            <a:r>
              <a:rPr lang="en-US" sz="2000" b="0" cap="none" dirty="0" smtClean="0">
                <a:solidFill>
                  <a:srgbClr val="4D4D4D"/>
                </a:solidFill>
              </a:rPr>
              <a:t>All </a:t>
            </a:r>
            <a:r>
              <a:rPr lang="en-US" sz="2000" b="0" cap="none" dirty="0">
                <a:solidFill>
                  <a:srgbClr val="4D4D4D"/>
                </a:solidFill>
              </a:rPr>
              <a:t>other interruptions previously classified as two-hour interruptions </a:t>
            </a:r>
            <a:r>
              <a:rPr lang="en-US" sz="2000" b="0" cap="none" dirty="0" smtClean="0">
                <a:solidFill>
                  <a:srgbClr val="4D4D4D"/>
                </a:solidFill>
              </a:rPr>
              <a:t>are </a:t>
            </a:r>
            <a:r>
              <a:rPr lang="en-US" sz="2000" b="0" cap="none" dirty="0">
                <a:solidFill>
                  <a:srgbClr val="4D4D4D"/>
                </a:solidFill>
              </a:rPr>
              <a:t>now reportable when the interruption lasts 1 </a:t>
            </a:r>
            <a:r>
              <a:rPr lang="en-US" sz="2000" b="0" cap="none" dirty="0" smtClean="0">
                <a:solidFill>
                  <a:srgbClr val="4D4D4D"/>
                </a:solidFill>
              </a:rPr>
              <a:t>hour.</a:t>
            </a:r>
            <a:endParaRPr lang="en-US" sz="2000" b="0" cap="none" dirty="0">
              <a:solidFill>
                <a:srgbClr val="4D4D4D"/>
              </a:solidFill>
            </a:endParaRPr>
          </a:p>
          <a:p>
            <a:endParaRPr lang="en-US" sz="2400" dirty="0">
              <a:solidFill>
                <a:srgbClr val="003399"/>
              </a:solidFill>
            </a:endParaRPr>
          </a:p>
        </p:txBody>
      </p:sp>
      <p:sp>
        <p:nvSpPr>
          <p:cNvPr id="7" name="Date Placeholder 5"/>
          <p:cNvSpPr>
            <a:spLocks noGrp="1"/>
          </p:cNvSpPr>
          <p:nvPr>
            <p:ph type="dt" sz="half" idx="10"/>
          </p:nvPr>
        </p:nvSpPr>
        <p:spPr>
          <a:xfrm>
            <a:off x="457200" y="6356350"/>
            <a:ext cx="2133600" cy="365125"/>
          </a:xfrm>
        </p:spPr>
        <p:txBody>
          <a:bodyPr/>
          <a:lstStyle/>
          <a:p>
            <a:pPr>
              <a:defRPr/>
            </a:pPr>
            <a:r>
              <a:rPr lang="en-US" dirty="0" smtClean="0"/>
              <a:t>4/25/2022</a:t>
            </a:r>
          </a:p>
        </p:txBody>
      </p:sp>
    </p:spTree>
    <p:extLst>
      <p:ext uri="{BB962C8B-B14F-4D97-AF65-F5344CB8AC3E}">
        <p14:creationId xmlns:p14="http://schemas.microsoft.com/office/powerpoint/2010/main" val="25998189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smtClean="0"/>
              <a:t>www.nj.gov/bpu</a:t>
            </a:r>
            <a:endParaRPr lang="en-US"/>
          </a:p>
        </p:txBody>
      </p:sp>
      <p:sp>
        <p:nvSpPr>
          <p:cNvPr id="6" name="Slide Number Placeholder 5"/>
          <p:cNvSpPr>
            <a:spLocks noGrp="1"/>
          </p:cNvSpPr>
          <p:nvPr>
            <p:ph type="sldNum" sz="quarter" idx="12"/>
          </p:nvPr>
        </p:nvSpPr>
        <p:spPr/>
        <p:txBody>
          <a:bodyPr/>
          <a:lstStyle/>
          <a:p>
            <a:pPr>
              <a:defRPr/>
            </a:pPr>
            <a:fld id="{C5E62A1D-9A36-4C9C-9E9D-D3E20A6361F0}" type="slidenum">
              <a:rPr lang="en-US" smtClean="0"/>
              <a:pPr>
                <a:defRPr/>
              </a:pPr>
              <a:t>15</a:t>
            </a:fld>
            <a:endParaRPr lang="en-US"/>
          </a:p>
        </p:txBody>
      </p:sp>
      <p:sp>
        <p:nvSpPr>
          <p:cNvPr id="8" name="Title 3"/>
          <p:cNvSpPr txBox="1">
            <a:spLocks/>
          </p:cNvSpPr>
          <p:nvPr/>
        </p:nvSpPr>
        <p:spPr>
          <a:xfrm>
            <a:off x="304800" y="1828800"/>
            <a:ext cx="8574505" cy="3962400"/>
          </a:xfrm>
          <a:prstGeom prst="rect">
            <a:avLst/>
          </a:prstGeom>
          <a:noFill/>
        </p:spPr>
        <p:txBody>
          <a:bodyPr/>
          <a:lstStyle>
            <a:lvl1pPr algn="l" rtl="0" eaLnBrk="1" fontAlgn="base" hangingPunct="1">
              <a:spcBef>
                <a:spcPct val="0"/>
              </a:spcBef>
              <a:spcAft>
                <a:spcPct val="0"/>
              </a:spcAft>
              <a:defRPr sz="3600" b="1" kern="1200" cap="all" baseline="0">
                <a:solidFill>
                  <a:schemeClr val="bg1"/>
                </a:solidFill>
                <a:latin typeface="+mn-lt"/>
                <a:ea typeface="+mj-ea"/>
                <a:cs typeface="+mj-cs"/>
              </a:defRPr>
            </a:lvl1pPr>
            <a:lvl2pPr algn="ctr" rtl="0" eaLnBrk="1" fontAlgn="base" hangingPunct="1">
              <a:spcBef>
                <a:spcPct val="0"/>
              </a:spcBef>
              <a:spcAft>
                <a:spcPct val="0"/>
              </a:spcAft>
              <a:defRPr sz="3600">
                <a:solidFill>
                  <a:srgbClr val="001F5B"/>
                </a:solidFill>
                <a:latin typeface="Arial Black" pitchFamily="34" charset="0"/>
              </a:defRPr>
            </a:lvl2pPr>
            <a:lvl3pPr algn="ctr" rtl="0" eaLnBrk="1" fontAlgn="base" hangingPunct="1">
              <a:spcBef>
                <a:spcPct val="0"/>
              </a:spcBef>
              <a:spcAft>
                <a:spcPct val="0"/>
              </a:spcAft>
              <a:defRPr sz="3600">
                <a:solidFill>
                  <a:srgbClr val="001F5B"/>
                </a:solidFill>
                <a:latin typeface="Arial Black" pitchFamily="34" charset="0"/>
              </a:defRPr>
            </a:lvl3pPr>
            <a:lvl4pPr algn="ctr" rtl="0" eaLnBrk="1" fontAlgn="base" hangingPunct="1">
              <a:spcBef>
                <a:spcPct val="0"/>
              </a:spcBef>
              <a:spcAft>
                <a:spcPct val="0"/>
              </a:spcAft>
              <a:defRPr sz="3600">
                <a:solidFill>
                  <a:srgbClr val="001F5B"/>
                </a:solidFill>
                <a:latin typeface="Arial Black" pitchFamily="34" charset="0"/>
              </a:defRPr>
            </a:lvl4pPr>
            <a:lvl5pPr algn="ctr" rtl="0" eaLnBrk="1" fontAlgn="base" hangingPunct="1">
              <a:spcBef>
                <a:spcPct val="0"/>
              </a:spcBef>
              <a:spcAft>
                <a:spcPct val="0"/>
              </a:spcAft>
              <a:defRPr sz="3600">
                <a:solidFill>
                  <a:srgbClr val="001F5B"/>
                </a:solidFill>
                <a:latin typeface="Arial Black" pitchFamily="34" charset="0"/>
              </a:defRPr>
            </a:lvl5pPr>
            <a:lvl6pPr marL="457200" algn="ctr" rtl="0" eaLnBrk="1" fontAlgn="base" hangingPunct="1">
              <a:spcBef>
                <a:spcPct val="0"/>
              </a:spcBef>
              <a:spcAft>
                <a:spcPct val="0"/>
              </a:spcAft>
              <a:defRPr sz="3600">
                <a:solidFill>
                  <a:srgbClr val="001F5B"/>
                </a:solidFill>
                <a:latin typeface="Arial Black" pitchFamily="34" charset="0"/>
              </a:defRPr>
            </a:lvl6pPr>
            <a:lvl7pPr marL="914400" algn="ctr" rtl="0" eaLnBrk="1" fontAlgn="base" hangingPunct="1">
              <a:spcBef>
                <a:spcPct val="0"/>
              </a:spcBef>
              <a:spcAft>
                <a:spcPct val="0"/>
              </a:spcAft>
              <a:defRPr sz="3600">
                <a:solidFill>
                  <a:srgbClr val="001F5B"/>
                </a:solidFill>
                <a:latin typeface="Arial Black" pitchFamily="34" charset="0"/>
              </a:defRPr>
            </a:lvl7pPr>
            <a:lvl8pPr marL="1371600" algn="ctr" rtl="0" eaLnBrk="1" fontAlgn="base" hangingPunct="1">
              <a:spcBef>
                <a:spcPct val="0"/>
              </a:spcBef>
              <a:spcAft>
                <a:spcPct val="0"/>
              </a:spcAft>
              <a:defRPr sz="3600">
                <a:solidFill>
                  <a:srgbClr val="001F5B"/>
                </a:solidFill>
                <a:latin typeface="Arial Black" pitchFamily="34" charset="0"/>
              </a:defRPr>
            </a:lvl8pPr>
            <a:lvl9pPr marL="1828800" algn="ctr" rtl="0" eaLnBrk="1" fontAlgn="base" hangingPunct="1">
              <a:spcBef>
                <a:spcPct val="0"/>
              </a:spcBef>
              <a:spcAft>
                <a:spcPct val="0"/>
              </a:spcAft>
              <a:defRPr sz="3600">
                <a:solidFill>
                  <a:srgbClr val="001F5B"/>
                </a:solidFill>
                <a:latin typeface="Arial Black" pitchFamily="34" charset="0"/>
              </a:defRPr>
            </a:lvl9pPr>
          </a:lstStyle>
          <a:p>
            <a:r>
              <a:rPr lang="en-US" sz="2400" dirty="0">
                <a:solidFill>
                  <a:srgbClr val="003399"/>
                </a:solidFill>
              </a:rPr>
              <a:t>N.J.A.C. </a:t>
            </a:r>
            <a:r>
              <a:rPr lang="en-US" sz="2400" dirty="0" smtClean="0">
                <a:solidFill>
                  <a:srgbClr val="003399"/>
                </a:solidFill>
              </a:rPr>
              <a:t>14:7-1.18, Proposed construction</a:t>
            </a:r>
          </a:p>
          <a:p>
            <a:pPr marL="342900" indent="-342900">
              <a:buFont typeface="Arial" panose="020B0604020202020204" pitchFamily="34" charset="0"/>
              <a:buChar char="•"/>
            </a:pPr>
            <a:r>
              <a:rPr lang="en-US" sz="2000" b="0" cap="none" dirty="0" smtClean="0">
                <a:solidFill>
                  <a:srgbClr val="4D4D4D"/>
                </a:solidFill>
              </a:rPr>
              <a:t>No changes.</a:t>
            </a:r>
          </a:p>
          <a:p>
            <a:endParaRPr lang="en-US" sz="2400" dirty="0" smtClean="0">
              <a:solidFill>
                <a:srgbClr val="003399"/>
              </a:solidFill>
            </a:endParaRPr>
          </a:p>
          <a:p>
            <a:r>
              <a:rPr lang="en-US" sz="2400" dirty="0" smtClean="0">
                <a:solidFill>
                  <a:srgbClr val="003399"/>
                </a:solidFill>
              </a:rPr>
              <a:t>N.J.A.C</a:t>
            </a:r>
            <a:r>
              <a:rPr lang="en-US" sz="2400" dirty="0">
                <a:solidFill>
                  <a:srgbClr val="003399"/>
                </a:solidFill>
              </a:rPr>
              <a:t>. </a:t>
            </a:r>
            <a:r>
              <a:rPr lang="en-US" sz="2400" dirty="0" smtClean="0">
                <a:solidFill>
                  <a:srgbClr val="003399"/>
                </a:solidFill>
              </a:rPr>
              <a:t>14:7-1.19, gas leak classification and repair</a:t>
            </a:r>
            <a:endParaRPr lang="en-US" sz="2000" dirty="0" smtClean="0">
              <a:solidFill>
                <a:srgbClr val="003399"/>
              </a:solidFill>
            </a:endParaRPr>
          </a:p>
          <a:p>
            <a:pPr marL="342900" indent="-342900">
              <a:buFont typeface="Arial" panose="020B0604020202020204" pitchFamily="34" charset="0"/>
              <a:buChar char="•"/>
            </a:pPr>
            <a:r>
              <a:rPr lang="en-US" sz="2000" b="0" cap="none" dirty="0" smtClean="0">
                <a:solidFill>
                  <a:srgbClr val="4D4D4D"/>
                </a:solidFill>
              </a:rPr>
              <a:t>New section 19(a) has been added to require a gas leak to be repaired in a timeframe based on their classification.</a:t>
            </a:r>
          </a:p>
          <a:p>
            <a:pPr marL="342900" indent="-342900">
              <a:buFont typeface="Arial" panose="020B0604020202020204" pitchFamily="34" charset="0"/>
              <a:buChar char="•"/>
            </a:pPr>
            <a:r>
              <a:rPr lang="en-US" sz="2000" b="0" cap="none" dirty="0" smtClean="0">
                <a:solidFill>
                  <a:srgbClr val="4D4D4D"/>
                </a:solidFill>
              </a:rPr>
              <a:t>New section 19(b) has been added to provide the leak grading criteria.</a:t>
            </a:r>
          </a:p>
          <a:p>
            <a:pPr marL="342900" indent="-342900">
              <a:buFont typeface="Arial" panose="020B0604020202020204" pitchFamily="34" charset="0"/>
              <a:buChar char="•"/>
            </a:pPr>
            <a:r>
              <a:rPr lang="en-US" sz="2000" b="0" cap="none" dirty="0" smtClean="0">
                <a:solidFill>
                  <a:srgbClr val="4D4D4D"/>
                </a:solidFill>
              </a:rPr>
              <a:t>New section 19(c) has been added to require operator qualification for individuals performing leak classification under this section.</a:t>
            </a:r>
          </a:p>
          <a:p>
            <a:pPr marL="342900" indent="-342900">
              <a:buFont typeface="Arial" panose="020B0604020202020204" pitchFamily="34" charset="0"/>
              <a:buChar char="•"/>
            </a:pPr>
            <a:r>
              <a:rPr lang="en-US" sz="2000" b="0" cap="none" dirty="0" smtClean="0">
                <a:solidFill>
                  <a:srgbClr val="4D4D4D"/>
                </a:solidFill>
              </a:rPr>
              <a:t>New section 19(d) has been added to require Incident Command training for leak response personnel.</a:t>
            </a:r>
          </a:p>
          <a:p>
            <a:endParaRPr lang="en-US" sz="2000" cap="none" dirty="0">
              <a:solidFill>
                <a:srgbClr val="4D4D4D"/>
              </a:solidFill>
            </a:endParaRPr>
          </a:p>
          <a:p>
            <a:endParaRPr lang="en-US" sz="2400" dirty="0">
              <a:solidFill>
                <a:srgbClr val="003399"/>
              </a:solidFill>
            </a:endParaRPr>
          </a:p>
        </p:txBody>
      </p:sp>
      <p:sp>
        <p:nvSpPr>
          <p:cNvPr id="7" name="Date Placeholder 5"/>
          <p:cNvSpPr>
            <a:spLocks noGrp="1"/>
          </p:cNvSpPr>
          <p:nvPr>
            <p:ph type="dt" sz="half" idx="10"/>
          </p:nvPr>
        </p:nvSpPr>
        <p:spPr>
          <a:xfrm>
            <a:off x="457200" y="6356350"/>
            <a:ext cx="2133600" cy="365125"/>
          </a:xfrm>
        </p:spPr>
        <p:txBody>
          <a:bodyPr/>
          <a:lstStyle/>
          <a:p>
            <a:pPr>
              <a:defRPr/>
            </a:pPr>
            <a:r>
              <a:rPr lang="en-US" dirty="0" smtClean="0"/>
              <a:t>4/25/2022</a:t>
            </a:r>
          </a:p>
        </p:txBody>
      </p:sp>
    </p:spTree>
    <p:extLst>
      <p:ext uri="{BB962C8B-B14F-4D97-AF65-F5344CB8AC3E}">
        <p14:creationId xmlns:p14="http://schemas.microsoft.com/office/powerpoint/2010/main" val="20227656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smtClean="0"/>
              <a:t>www.nj.gov/bpu</a:t>
            </a:r>
            <a:endParaRPr lang="en-US"/>
          </a:p>
        </p:txBody>
      </p:sp>
      <p:sp>
        <p:nvSpPr>
          <p:cNvPr id="6" name="Slide Number Placeholder 5"/>
          <p:cNvSpPr>
            <a:spLocks noGrp="1"/>
          </p:cNvSpPr>
          <p:nvPr>
            <p:ph type="sldNum" sz="quarter" idx="12"/>
          </p:nvPr>
        </p:nvSpPr>
        <p:spPr/>
        <p:txBody>
          <a:bodyPr/>
          <a:lstStyle/>
          <a:p>
            <a:pPr>
              <a:defRPr/>
            </a:pPr>
            <a:fld id="{C5E62A1D-9A36-4C9C-9E9D-D3E20A6361F0}" type="slidenum">
              <a:rPr lang="en-US" smtClean="0"/>
              <a:pPr>
                <a:defRPr/>
              </a:pPr>
              <a:t>16</a:t>
            </a:fld>
            <a:endParaRPr lang="en-US"/>
          </a:p>
        </p:txBody>
      </p:sp>
      <p:sp>
        <p:nvSpPr>
          <p:cNvPr id="8" name="Title 3"/>
          <p:cNvSpPr txBox="1">
            <a:spLocks/>
          </p:cNvSpPr>
          <p:nvPr/>
        </p:nvSpPr>
        <p:spPr>
          <a:xfrm>
            <a:off x="304800" y="1828800"/>
            <a:ext cx="8574505" cy="3962400"/>
          </a:xfrm>
          <a:prstGeom prst="rect">
            <a:avLst/>
          </a:prstGeom>
          <a:noFill/>
        </p:spPr>
        <p:txBody>
          <a:bodyPr/>
          <a:lstStyle>
            <a:lvl1pPr algn="l" rtl="0" eaLnBrk="1" fontAlgn="base" hangingPunct="1">
              <a:spcBef>
                <a:spcPct val="0"/>
              </a:spcBef>
              <a:spcAft>
                <a:spcPct val="0"/>
              </a:spcAft>
              <a:defRPr sz="3600" b="1" kern="1200" cap="all" baseline="0">
                <a:solidFill>
                  <a:schemeClr val="bg1"/>
                </a:solidFill>
                <a:latin typeface="+mn-lt"/>
                <a:ea typeface="+mj-ea"/>
                <a:cs typeface="+mj-cs"/>
              </a:defRPr>
            </a:lvl1pPr>
            <a:lvl2pPr algn="ctr" rtl="0" eaLnBrk="1" fontAlgn="base" hangingPunct="1">
              <a:spcBef>
                <a:spcPct val="0"/>
              </a:spcBef>
              <a:spcAft>
                <a:spcPct val="0"/>
              </a:spcAft>
              <a:defRPr sz="3600">
                <a:solidFill>
                  <a:srgbClr val="001F5B"/>
                </a:solidFill>
                <a:latin typeface="Arial Black" pitchFamily="34" charset="0"/>
              </a:defRPr>
            </a:lvl2pPr>
            <a:lvl3pPr algn="ctr" rtl="0" eaLnBrk="1" fontAlgn="base" hangingPunct="1">
              <a:spcBef>
                <a:spcPct val="0"/>
              </a:spcBef>
              <a:spcAft>
                <a:spcPct val="0"/>
              </a:spcAft>
              <a:defRPr sz="3600">
                <a:solidFill>
                  <a:srgbClr val="001F5B"/>
                </a:solidFill>
                <a:latin typeface="Arial Black" pitchFamily="34" charset="0"/>
              </a:defRPr>
            </a:lvl3pPr>
            <a:lvl4pPr algn="ctr" rtl="0" eaLnBrk="1" fontAlgn="base" hangingPunct="1">
              <a:spcBef>
                <a:spcPct val="0"/>
              </a:spcBef>
              <a:spcAft>
                <a:spcPct val="0"/>
              </a:spcAft>
              <a:defRPr sz="3600">
                <a:solidFill>
                  <a:srgbClr val="001F5B"/>
                </a:solidFill>
                <a:latin typeface="Arial Black" pitchFamily="34" charset="0"/>
              </a:defRPr>
            </a:lvl4pPr>
            <a:lvl5pPr algn="ctr" rtl="0" eaLnBrk="1" fontAlgn="base" hangingPunct="1">
              <a:spcBef>
                <a:spcPct val="0"/>
              </a:spcBef>
              <a:spcAft>
                <a:spcPct val="0"/>
              </a:spcAft>
              <a:defRPr sz="3600">
                <a:solidFill>
                  <a:srgbClr val="001F5B"/>
                </a:solidFill>
                <a:latin typeface="Arial Black" pitchFamily="34" charset="0"/>
              </a:defRPr>
            </a:lvl5pPr>
            <a:lvl6pPr marL="457200" algn="ctr" rtl="0" eaLnBrk="1" fontAlgn="base" hangingPunct="1">
              <a:spcBef>
                <a:spcPct val="0"/>
              </a:spcBef>
              <a:spcAft>
                <a:spcPct val="0"/>
              </a:spcAft>
              <a:defRPr sz="3600">
                <a:solidFill>
                  <a:srgbClr val="001F5B"/>
                </a:solidFill>
                <a:latin typeface="Arial Black" pitchFamily="34" charset="0"/>
              </a:defRPr>
            </a:lvl6pPr>
            <a:lvl7pPr marL="914400" algn="ctr" rtl="0" eaLnBrk="1" fontAlgn="base" hangingPunct="1">
              <a:spcBef>
                <a:spcPct val="0"/>
              </a:spcBef>
              <a:spcAft>
                <a:spcPct val="0"/>
              </a:spcAft>
              <a:defRPr sz="3600">
                <a:solidFill>
                  <a:srgbClr val="001F5B"/>
                </a:solidFill>
                <a:latin typeface="Arial Black" pitchFamily="34" charset="0"/>
              </a:defRPr>
            </a:lvl7pPr>
            <a:lvl8pPr marL="1371600" algn="ctr" rtl="0" eaLnBrk="1" fontAlgn="base" hangingPunct="1">
              <a:spcBef>
                <a:spcPct val="0"/>
              </a:spcBef>
              <a:spcAft>
                <a:spcPct val="0"/>
              </a:spcAft>
              <a:defRPr sz="3600">
                <a:solidFill>
                  <a:srgbClr val="001F5B"/>
                </a:solidFill>
                <a:latin typeface="Arial Black" pitchFamily="34" charset="0"/>
              </a:defRPr>
            </a:lvl8pPr>
            <a:lvl9pPr marL="1828800" algn="ctr" rtl="0" eaLnBrk="1" fontAlgn="base" hangingPunct="1">
              <a:spcBef>
                <a:spcPct val="0"/>
              </a:spcBef>
              <a:spcAft>
                <a:spcPct val="0"/>
              </a:spcAft>
              <a:defRPr sz="3600">
                <a:solidFill>
                  <a:srgbClr val="001F5B"/>
                </a:solidFill>
                <a:latin typeface="Arial Black" pitchFamily="34" charset="0"/>
              </a:defRPr>
            </a:lvl9pPr>
          </a:lstStyle>
          <a:p>
            <a:r>
              <a:rPr lang="en-US" sz="2400" dirty="0">
                <a:solidFill>
                  <a:srgbClr val="003399"/>
                </a:solidFill>
              </a:rPr>
              <a:t>N.J.A.C. </a:t>
            </a:r>
            <a:r>
              <a:rPr lang="en-US" sz="2400" dirty="0" smtClean="0">
                <a:solidFill>
                  <a:srgbClr val="003399"/>
                </a:solidFill>
              </a:rPr>
              <a:t>14:7-1.20, monthly inspection patrols and leak detection surveys</a:t>
            </a:r>
          </a:p>
          <a:p>
            <a:pPr marL="342900" indent="-342900">
              <a:buFont typeface="Arial" panose="020B0604020202020204" pitchFamily="34" charset="0"/>
              <a:buChar char="•"/>
            </a:pPr>
            <a:r>
              <a:rPr lang="en-US" sz="2000" b="0" cap="none" dirty="0" smtClean="0">
                <a:solidFill>
                  <a:srgbClr val="4D4D4D"/>
                </a:solidFill>
              </a:rPr>
              <a:t>Section 20(b) has been amended to include population density as a consideration when determining if more frequent leak surveys are necessary. </a:t>
            </a:r>
          </a:p>
          <a:p>
            <a:pPr marL="342900" indent="-342900">
              <a:buFont typeface="Arial" panose="020B0604020202020204" pitchFamily="34" charset="0"/>
              <a:buChar char="•"/>
            </a:pPr>
            <a:r>
              <a:rPr lang="en-US" sz="2000" b="0" cap="none" dirty="0">
                <a:solidFill>
                  <a:srgbClr val="4D4D4D"/>
                </a:solidFill>
              </a:rPr>
              <a:t>Section </a:t>
            </a:r>
            <a:r>
              <a:rPr lang="en-US" sz="2000" b="0" cap="none" dirty="0" smtClean="0">
                <a:solidFill>
                  <a:srgbClr val="4D4D4D"/>
                </a:solidFill>
              </a:rPr>
              <a:t>20(d</a:t>
            </a:r>
            <a:r>
              <a:rPr lang="en-US" sz="2000" b="0" cap="none" dirty="0">
                <a:solidFill>
                  <a:srgbClr val="4D4D4D"/>
                </a:solidFill>
              </a:rPr>
              <a:t>) of the </a:t>
            </a:r>
            <a:r>
              <a:rPr lang="en-US" sz="2000" b="0" cap="none" dirty="0" smtClean="0">
                <a:solidFill>
                  <a:srgbClr val="4D4D4D"/>
                </a:solidFill>
              </a:rPr>
              <a:t>proposed rule </a:t>
            </a:r>
            <a:r>
              <a:rPr lang="en-US" sz="2000" b="0" cap="none" dirty="0">
                <a:solidFill>
                  <a:srgbClr val="4D4D4D"/>
                </a:solidFill>
              </a:rPr>
              <a:t>currently </a:t>
            </a:r>
            <a:r>
              <a:rPr lang="en-US" sz="2000" b="0" cap="none" dirty="0" smtClean="0">
                <a:solidFill>
                  <a:srgbClr val="4D4D4D"/>
                </a:solidFill>
              </a:rPr>
              <a:t>shows </a:t>
            </a:r>
            <a:r>
              <a:rPr lang="en-US" sz="2000" b="0" cap="none" dirty="0">
                <a:solidFill>
                  <a:srgbClr val="4D4D4D"/>
                </a:solidFill>
              </a:rPr>
              <a:t>a change </a:t>
            </a:r>
            <a:r>
              <a:rPr lang="en-US" sz="2000" cap="none" dirty="0">
                <a:solidFill>
                  <a:srgbClr val="4D4D4D"/>
                </a:solidFill>
              </a:rPr>
              <a:t>“bare and coated cathodically unprotected </a:t>
            </a:r>
            <a:r>
              <a:rPr lang="en-US" sz="2000" cap="none" dirty="0" smtClean="0">
                <a:solidFill>
                  <a:srgbClr val="4D4D4D"/>
                </a:solidFill>
              </a:rPr>
              <a:t>steel.”</a:t>
            </a:r>
            <a:r>
              <a:rPr lang="en-US" sz="2000" b="0" cap="none" dirty="0" smtClean="0">
                <a:solidFill>
                  <a:srgbClr val="4D4D4D"/>
                </a:solidFill>
              </a:rPr>
              <a:t> </a:t>
            </a:r>
            <a:r>
              <a:rPr lang="en-US" sz="2000" b="0" cap="none" dirty="0">
                <a:solidFill>
                  <a:srgbClr val="4D4D4D"/>
                </a:solidFill>
              </a:rPr>
              <a:t>This is a mistake as no changes are being made to this section. </a:t>
            </a:r>
          </a:p>
          <a:p>
            <a:endParaRPr lang="en-US" sz="2400" dirty="0" smtClean="0">
              <a:solidFill>
                <a:srgbClr val="003399"/>
              </a:solidFill>
            </a:endParaRPr>
          </a:p>
          <a:p>
            <a:r>
              <a:rPr lang="en-US" sz="2400" dirty="0" smtClean="0">
                <a:solidFill>
                  <a:srgbClr val="003399"/>
                </a:solidFill>
              </a:rPr>
              <a:t>N.J.A.C</a:t>
            </a:r>
            <a:r>
              <a:rPr lang="en-US" sz="2400" dirty="0">
                <a:solidFill>
                  <a:srgbClr val="003399"/>
                </a:solidFill>
              </a:rPr>
              <a:t>. </a:t>
            </a:r>
            <a:r>
              <a:rPr lang="en-US" sz="2400" dirty="0" smtClean="0">
                <a:solidFill>
                  <a:srgbClr val="003399"/>
                </a:solidFill>
              </a:rPr>
              <a:t>14:7-1.21, Public outreach</a:t>
            </a:r>
            <a:endParaRPr lang="en-US" sz="2000" dirty="0" smtClean="0">
              <a:solidFill>
                <a:srgbClr val="003399"/>
              </a:solidFill>
            </a:endParaRPr>
          </a:p>
          <a:p>
            <a:pPr marL="342900" indent="-342900">
              <a:buFont typeface="Arial" panose="020B0604020202020204" pitchFamily="34" charset="0"/>
              <a:buChar char="•"/>
            </a:pPr>
            <a:r>
              <a:rPr lang="en-US" sz="2000" b="0" cap="none" dirty="0" smtClean="0">
                <a:solidFill>
                  <a:srgbClr val="4D4D4D"/>
                </a:solidFill>
              </a:rPr>
              <a:t>No changes.</a:t>
            </a:r>
          </a:p>
          <a:p>
            <a:endParaRPr lang="en-US" sz="2000" cap="none" dirty="0">
              <a:solidFill>
                <a:srgbClr val="4D4D4D"/>
              </a:solidFill>
            </a:endParaRPr>
          </a:p>
          <a:p>
            <a:endParaRPr lang="en-US" sz="2400" dirty="0">
              <a:solidFill>
                <a:srgbClr val="003399"/>
              </a:solidFill>
            </a:endParaRPr>
          </a:p>
        </p:txBody>
      </p:sp>
      <p:sp>
        <p:nvSpPr>
          <p:cNvPr id="7" name="Date Placeholder 5"/>
          <p:cNvSpPr>
            <a:spLocks noGrp="1"/>
          </p:cNvSpPr>
          <p:nvPr>
            <p:ph type="dt" sz="half" idx="10"/>
          </p:nvPr>
        </p:nvSpPr>
        <p:spPr>
          <a:xfrm>
            <a:off x="457200" y="6356350"/>
            <a:ext cx="2133600" cy="365125"/>
          </a:xfrm>
        </p:spPr>
        <p:txBody>
          <a:bodyPr/>
          <a:lstStyle/>
          <a:p>
            <a:pPr>
              <a:defRPr/>
            </a:pPr>
            <a:r>
              <a:rPr lang="en-US" dirty="0" smtClean="0"/>
              <a:t>4/25/2022</a:t>
            </a:r>
          </a:p>
        </p:txBody>
      </p:sp>
    </p:spTree>
    <p:extLst>
      <p:ext uri="{BB962C8B-B14F-4D97-AF65-F5344CB8AC3E}">
        <p14:creationId xmlns:p14="http://schemas.microsoft.com/office/powerpoint/2010/main" val="37378294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smtClean="0"/>
              <a:t>www.nj.gov/bpu</a:t>
            </a:r>
            <a:endParaRPr lang="en-US"/>
          </a:p>
        </p:txBody>
      </p:sp>
      <p:sp>
        <p:nvSpPr>
          <p:cNvPr id="6" name="Slide Number Placeholder 5"/>
          <p:cNvSpPr>
            <a:spLocks noGrp="1"/>
          </p:cNvSpPr>
          <p:nvPr>
            <p:ph type="sldNum" sz="quarter" idx="12"/>
          </p:nvPr>
        </p:nvSpPr>
        <p:spPr/>
        <p:txBody>
          <a:bodyPr/>
          <a:lstStyle/>
          <a:p>
            <a:pPr>
              <a:defRPr/>
            </a:pPr>
            <a:fld id="{C5E62A1D-9A36-4C9C-9E9D-D3E20A6361F0}" type="slidenum">
              <a:rPr lang="en-US" smtClean="0"/>
              <a:pPr>
                <a:defRPr/>
              </a:pPr>
              <a:t>17</a:t>
            </a:fld>
            <a:endParaRPr lang="en-US"/>
          </a:p>
        </p:txBody>
      </p:sp>
      <p:sp>
        <p:nvSpPr>
          <p:cNvPr id="8" name="Title 3"/>
          <p:cNvSpPr txBox="1">
            <a:spLocks/>
          </p:cNvSpPr>
          <p:nvPr/>
        </p:nvSpPr>
        <p:spPr>
          <a:xfrm>
            <a:off x="304800" y="1828800"/>
            <a:ext cx="8574505" cy="3962400"/>
          </a:xfrm>
          <a:prstGeom prst="rect">
            <a:avLst/>
          </a:prstGeom>
          <a:noFill/>
        </p:spPr>
        <p:txBody>
          <a:bodyPr/>
          <a:lstStyle>
            <a:lvl1pPr algn="l" rtl="0" eaLnBrk="1" fontAlgn="base" hangingPunct="1">
              <a:spcBef>
                <a:spcPct val="0"/>
              </a:spcBef>
              <a:spcAft>
                <a:spcPct val="0"/>
              </a:spcAft>
              <a:defRPr sz="3600" b="1" kern="1200" cap="all" baseline="0">
                <a:solidFill>
                  <a:schemeClr val="bg1"/>
                </a:solidFill>
                <a:latin typeface="+mn-lt"/>
                <a:ea typeface="+mj-ea"/>
                <a:cs typeface="+mj-cs"/>
              </a:defRPr>
            </a:lvl1pPr>
            <a:lvl2pPr algn="ctr" rtl="0" eaLnBrk="1" fontAlgn="base" hangingPunct="1">
              <a:spcBef>
                <a:spcPct val="0"/>
              </a:spcBef>
              <a:spcAft>
                <a:spcPct val="0"/>
              </a:spcAft>
              <a:defRPr sz="3600">
                <a:solidFill>
                  <a:srgbClr val="001F5B"/>
                </a:solidFill>
                <a:latin typeface="Arial Black" pitchFamily="34" charset="0"/>
              </a:defRPr>
            </a:lvl2pPr>
            <a:lvl3pPr algn="ctr" rtl="0" eaLnBrk="1" fontAlgn="base" hangingPunct="1">
              <a:spcBef>
                <a:spcPct val="0"/>
              </a:spcBef>
              <a:spcAft>
                <a:spcPct val="0"/>
              </a:spcAft>
              <a:defRPr sz="3600">
                <a:solidFill>
                  <a:srgbClr val="001F5B"/>
                </a:solidFill>
                <a:latin typeface="Arial Black" pitchFamily="34" charset="0"/>
              </a:defRPr>
            </a:lvl3pPr>
            <a:lvl4pPr algn="ctr" rtl="0" eaLnBrk="1" fontAlgn="base" hangingPunct="1">
              <a:spcBef>
                <a:spcPct val="0"/>
              </a:spcBef>
              <a:spcAft>
                <a:spcPct val="0"/>
              </a:spcAft>
              <a:defRPr sz="3600">
                <a:solidFill>
                  <a:srgbClr val="001F5B"/>
                </a:solidFill>
                <a:latin typeface="Arial Black" pitchFamily="34" charset="0"/>
              </a:defRPr>
            </a:lvl4pPr>
            <a:lvl5pPr algn="ctr" rtl="0" eaLnBrk="1" fontAlgn="base" hangingPunct="1">
              <a:spcBef>
                <a:spcPct val="0"/>
              </a:spcBef>
              <a:spcAft>
                <a:spcPct val="0"/>
              </a:spcAft>
              <a:defRPr sz="3600">
                <a:solidFill>
                  <a:srgbClr val="001F5B"/>
                </a:solidFill>
                <a:latin typeface="Arial Black" pitchFamily="34" charset="0"/>
              </a:defRPr>
            </a:lvl5pPr>
            <a:lvl6pPr marL="457200" algn="ctr" rtl="0" eaLnBrk="1" fontAlgn="base" hangingPunct="1">
              <a:spcBef>
                <a:spcPct val="0"/>
              </a:spcBef>
              <a:spcAft>
                <a:spcPct val="0"/>
              </a:spcAft>
              <a:defRPr sz="3600">
                <a:solidFill>
                  <a:srgbClr val="001F5B"/>
                </a:solidFill>
                <a:latin typeface="Arial Black" pitchFamily="34" charset="0"/>
              </a:defRPr>
            </a:lvl6pPr>
            <a:lvl7pPr marL="914400" algn="ctr" rtl="0" eaLnBrk="1" fontAlgn="base" hangingPunct="1">
              <a:spcBef>
                <a:spcPct val="0"/>
              </a:spcBef>
              <a:spcAft>
                <a:spcPct val="0"/>
              </a:spcAft>
              <a:defRPr sz="3600">
                <a:solidFill>
                  <a:srgbClr val="001F5B"/>
                </a:solidFill>
                <a:latin typeface="Arial Black" pitchFamily="34" charset="0"/>
              </a:defRPr>
            </a:lvl7pPr>
            <a:lvl8pPr marL="1371600" algn="ctr" rtl="0" eaLnBrk="1" fontAlgn="base" hangingPunct="1">
              <a:spcBef>
                <a:spcPct val="0"/>
              </a:spcBef>
              <a:spcAft>
                <a:spcPct val="0"/>
              </a:spcAft>
              <a:defRPr sz="3600">
                <a:solidFill>
                  <a:srgbClr val="001F5B"/>
                </a:solidFill>
                <a:latin typeface="Arial Black" pitchFamily="34" charset="0"/>
              </a:defRPr>
            </a:lvl8pPr>
            <a:lvl9pPr marL="1828800" algn="ctr" rtl="0" eaLnBrk="1" fontAlgn="base" hangingPunct="1">
              <a:spcBef>
                <a:spcPct val="0"/>
              </a:spcBef>
              <a:spcAft>
                <a:spcPct val="0"/>
              </a:spcAft>
              <a:defRPr sz="3600">
                <a:solidFill>
                  <a:srgbClr val="001F5B"/>
                </a:solidFill>
                <a:latin typeface="Arial Black" pitchFamily="34" charset="0"/>
              </a:defRPr>
            </a:lvl9pPr>
          </a:lstStyle>
          <a:p>
            <a:r>
              <a:rPr lang="en-US" sz="2400" dirty="0">
                <a:solidFill>
                  <a:srgbClr val="003399"/>
                </a:solidFill>
              </a:rPr>
              <a:t>N.J.A.C. </a:t>
            </a:r>
            <a:r>
              <a:rPr lang="en-US" sz="2400" dirty="0" smtClean="0">
                <a:solidFill>
                  <a:srgbClr val="003399"/>
                </a:solidFill>
              </a:rPr>
              <a:t>14:7-1.22, Damage prevention</a:t>
            </a:r>
          </a:p>
          <a:p>
            <a:pPr marL="342900" indent="-342900">
              <a:buFont typeface="Arial" panose="020B0604020202020204" pitchFamily="34" charset="0"/>
              <a:buChar char="•"/>
            </a:pPr>
            <a:r>
              <a:rPr lang="en-US" sz="2000" b="0" cap="none" dirty="0" smtClean="0">
                <a:solidFill>
                  <a:srgbClr val="4D4D4D"/>
                </a:solidFill>
              </a:rPr>
              <a:t>Section 22(c)(4) has been added to require </a:t>
            </a:r>
            <a:r>
              <a:rPr lang="en-US" sz="2000" b="0" cap="none" dirty="0">
                <a:solidFill>
                  <a:srgbClr val="4D4D4D"/>
                </a:solidFill>
              </a:rPr>
              <a:t>operators </a:t>
            </a:r>
            <a:r>
              <a:rPr lang="en-US" sz="2000" b="0" cap="none" dirty="0" smtClean="0">
                <a:solidFill>
                  <a:srgbClr val="4D4D4D"/>
                </a:solidFill>
              </a:rPr>
              <a:t>to provide </a:t>
            </a:r>
            <a:r>
              <a:rPr lang="en-US" sz="2000" b="0" cap="none" dirty="0">
                <a:solidFill>
                  <a:srgbClr val="4D4D4D"/>
                </a:solidFill>
              </a:rPr>
              <a:t>on site inspection and continuing surveillance for directional drills within close proximity to gas </a:t>
            </a:r>
            <a:r>
              <a:rPr lang="en-US" sz="2000" b="0" cap="none" dirty="0" smtClean="0">
                <a:solidFill>
                  <a:srgbClr val="4D4D4D"/>
                </a:solidFill>
              </a:rPr>
              <a:t>facilities. </a:t>
            </a:r>
          </a:p>
          <a:p>
            <a:endParaRPr lang="en-US" sz="2400" dirty="0" smtClean="0">
              <a:solidFill>
                <a:srgbClr val="003399"/>
              </a:solidFill>
            </a:endParaRPr>
          </a:p>
          <a:p>
            <a:r>
              <a:rPr lang="en-US" sz="2400" dirty="0" smtClean="0">
                <a:solidFill>
                  <a:srgbClr val="003399"/>
                </a:solidFill>
              </a:rPr>
              <a:t>N.J.A.C</a:t>
            </a:r>
            <a:r>
              <a:rPr lang="en-US" sz="2400" dirty="0">
                <a:solidFill>
                  <a:srgbClr val="003399"/>
                </a:solidFill>
              </a:rPr>
              <a:t>. </a:t>
            </a:r>
            <a:r>
              <a:rPr lang="en-US" sz="2400" dirty="0" smtClean="0">
                <a:solidFill>
                  <a:srgbClr val="003399"/>
                </a:solidFill>
              </a:rPr>
              <a:t>14:7-1.23, review of operating and maintenance standards</a:t>
            </a:r>
            <a:endParaRPr lang="en-US" sz="2000" dirty="0" smtClean="0">
              <a:solidFill>
                <a:srgbClr val="003399"/>
              </a:solidFill>
            </a:endParaRPr>
          </a:p>
          <a:p>
            <a:pPr marL="342900" indent="-342900">
              <a:buFont typeface="Arial" panose="020B0604020202020204" pitchFamily="34" charset="0"/>
              <a:buChar char="•"/>
            </a:pPr>
            <a:r>
              <a:rPr lang="en-US" sz="2000" b="0" cap="none" dirty="0" smtClean="0">
                <a:solidFill>
                  <a:srgbClr val="4D4D4D"/>
                </a:solidFill>
              </a:rPr>
              <a:t>No changes.</a:t>
            </a:r>
            <a:endParaRPr lang="en-US" sz="2000" b="0" cap="none" dirty="0">
              <a:solidFill>
                <a:srgbClr val="4D4D4D"/>
              </a:solidFill>
            </a:endParaRPr>
          </a:p>
          <a:p>
            <a:endParaRPr lang="en-US" sz="2400" dirty="0">
              <a:solidFill>
                <a:srgbClr val="003399"/>
              </a:solidFill>
            </a:endParaRPr>
          </a:p>
        </p:txBody>
      </p:sp>
      <p:sp>
        <p:nvSpPr>
          <p:cNvPr id="7" name="Date Placeholder 5"/>
          <p:cNvSpPr>
            <a:spLocks noGrp="1"/>
          </p:cNvSpPr>
          <p:nvPr>
            <p:ph type="dt" sz="half" idx="10"/>
          </p:nvPr>
        </p:nvSpPr>
        <p:spPr>
          <a:xfrm>
            <a:off x="457200" y="6356350"/>
            <a:ext cx="2133600" cy="365125"/>
          </a:xfrm>
        </p:spPr>
        <p:txBody>
          <a:bodyPr/>
          <a:lstStyle/>
          <a:p>
            <a:pPr>
              <a:defRPr/>
            </a:pPr>
            <a:r>
              <a:rPr lang="en-US" dirty="0" smtClean="0"/>
              <a:t>4/25/2022</a:t>
            </a:r>
          </a:p>
        </p:txBody>
      </p:sp>
    </p:spTree>
    <p:extLst>
      <p:ext uri="{BB962C8B-B14F-4D97-AF65-F5344CB8AC3E}">
        <p14:creationId xmlns:p14="http://schemas.microsoft.com/office/powerpoint/2010/main" val="16973046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smtClean="0"/>
              <a:t>www.nj.gov/bpu</a:t>
            </a:r>
            <a:endParaRPr lang="en-US"/>
          </a:p>
        </p:txBody>
      </p:sp>
      <p:sp>
        <p:nvSpPr>
          <p:cNvPr id="6" name="Slide Number Placeholder 5"/>
          <p:cNvSpPr>
            <a:spLocks noGrp="1"/>
          </p:cNvSpPr>
          <p:nvPr>
            <p:ph type="sldNum" sz="quarter" idx="12"/>
          </p:nvPr>
        </p:nvSpPr>
        <p:spPr/>
        <p:txBody>
          <a:bodyPr/>
          <a:lstStyle/>
          <a:p>
            <a:pPr>
              <a:defRPr/>
            </a:pPr>
            <a:fld id="{C5E62A1D-9A36-4C9C-9E9D-D3E20A6361F0}" type="slidenum">
              <a:rPr lang="en-US" smtClean="0"/>
              <a:pPr>
                <a:defRPr/>
              </a:pPr>
              <a:t>18</a:t>
            </a:fld>
            <a:endParaRPr lang="en-US"/>
          </a:p>
        </p:txBody>
      </p:sp>
      <p:sp>
        <p:nvSpPr>
          <p:cNvPr id="8" name="Title 3"/>
          <p:cNvSpPr txBox="1">
            <a:spLocks/>
          </p:cNvSpPr>
          <p:nvPr/>
        </p:nvSpPr>
        <p:spPr>
          <a:xfrm>
            <a:off x="304800" y="1828800"/>
            <a:ext cx="8574505" cy="3962400"/>
          </a:xfrm>
          <a:prstGeom prst="rect">
            <a:avLst/>
          </a:prstGeom>
          <a:noFill/>
        </p:spPr>
        <p:txBody>
          <a:bodyPr/>
          <a:lstStyle>
            <a:lvl1pPr algn="l" rtl="0" eaLnBrk="1" fontAlgn="base" hangingPunct="1">
              <a:spcBef>
                <a:spcPct val="0"/>
              </a:spcBef>
              <a:spcAft>
                <a:spcPct val="0"/>
              </a:spcAft>
              <a:defRPr sz="3600" b="1" kern="1200" cap="all" baseline="0">
                <a:solidFill>
                  <a:schemeClr val="bg1"/>
                </a:solidFill>
                <a:latin typeface="+mn-lt"/>
                <a:ea typeface="+mj-ea"/>
                <a:cs typeface="+mj-cs"/>
              </a:defRPr>
            </a:lvl1pPr>
            <a:lvl2pPr algn="ctr" rtl="0" eaLnBrk="1" fontAlgn="base" hangingPunct="1">
              <a:spcBef>
                <a:spcPct val="0"/>
              </a:spcBef>
              <a:spcAft>
                <a:spcPct val="0"/>
              </a:spcAft>
              <a:defRPr sz="3600">
                <a:solidFill>
                  <a:srgbClr val="001F5B"/>
                </a:solidFill>
                <a:latin typeface="Arial Black" pitchFamily="34" charset="0"/>
              </a:defRPr>
            </a:lvl2pPr>
            <a:lvl3pPr algn="ctr" rtl="0" eaLnBrk="1" fontAlgn="base" hangingPunct="1">
              <a:spcBef>
                <a:spcPct val="0"/>
              </a:spcBef>
              <a:spcAft>
                <a:spcPct val="0"/>
              </a:spcAft>
              <a:defRPr sz="3600">
                <a:solidFill>
                  <a:srgbClr val="001F5B"/>
                </a:solidFill>
                <a:latin typeface="Arial Black" pitchFamily="34" charset="0"/>
              </a:defRPr>
            </a:lvl3pPr>
            <a:lvl4pPr algn="ctr" rtl="0" eaLnBrk="1" fontAlgn="base" hangingPunct="1">
              <a:spcBef>
                <a:spcPct val="0"/>
              </a:spcBef>
              <a:spcAft>
                <a:spcPct val="0"/>
              </a:spcAft>
              <a:defRPr sz="3600">
                <a:solidFill>
                  <a:srgbClr val="001F5B"/>
                </a:solidFill>
                <a:latin typeface="Arial Black" pitchFamily="34" charset="0"/>
              </a:defRPr>
            </a:lvl4pPr>
            <a:lvl5pPr algn="ctr" rtl="0" eaLnBrk="1" fontAlgn="base" hangingPunct="1">
              <a:spcBef>
                <a:spcPct val="0"/>
              </a:spcBef>
              <a:spcAft>
                <a:spcPct val="0"/>
              </a:spcAft>
              <a:defRPr sz="3600">
                <a:solidFill>
                  <a:srgbClr val="001F5B"/>
                </a:solidFill>
                <a:latin typeface="Arial Black" pitchFamily="34" charset="0"/>
              </a:defRPr>
            </a:lvl5pPr>
            <a:lvl6pPr marL="457200" algn="ctr" rtl="0" eaLnBrk="1" fontAlgn="base" hangingPunct="1">
              <a:spcBef>
                <a:spcPct val="0"/>
              </a:spcBef>
              <a:spcAft>
                <a:spcPct val="0"/>
              </a:spcAft>
              <a:defRPr sz="3600">
                <a:solidFill>
                  <a:srgbClr val="001F5B"/>
                </a:solidFill>
                <a:latin typeface="Arial Black" pitchFamily="34" charset="0"/>
              </a:defRPr>
            </a:lvl6pPr>
            <a:lvl7pPr marL="914400" algn="ctr" rtl="0" eaLnBrk="1" fontAlgn="base" hangingPunct="1">
              <a:spcBef>
                <a:spcPct val="0"/>
              </a:spcBef>
              <a:spcAft>
                <a:spcPct val="0"/>
              </a:spcAft>
              <a:defRPr sz="3600">
                <a:solidFill>
                  <a:srgbClr val="001F5B"/>
                </a:solidFill>
                <a:latin typeface="Arial Black" pitchFamily="34" charset="0"/>
              </a:defRPr>
            </a:lvl7pPr>
            <a:lvl8pPr marL="1371600" algn="ctr" rtl="0" eaLnBrk="1" fontAlgn="base" hangingPunct="1">
              <a:spcBef>
                <a:spcPct val="0"/>
              </a:spcBef>
              <a:spcAft>
                <a:spcPct val="0"/>
              </a:spcAft>
              <a:defRPr sz="3600">
                <a:solidFill>
                  <a:srgbClr val="001F5B"/>
                </a:solidFill>
                <a:latin typeface="Arial Black" pitchFamily="34" charset="0"/>
              </a:defRPr>
            </a:lvl8pPr>
            <a:lvl9pPr marL="1828800" algn="ctr" rtl="0" eaLnBrk="1" fontAlgn="base" hangingPunct="1">
              <a:spcBef>
                <a:spcPct val="0"/>
              </a:spcBef>
              <a:spcAft>
                <a:spcPct val="0"/>
              </a:spcAft>
              <a:defRPr sz="3600">
                <a:solidFill>
                  <a:srgbClr val="001F5B"/>
                </a:solidFill>
                <a:latin typeface="Arial Black" pitchFamily="34" charset="0"/>
              </a:defRPr>
            </a:lvl9pPr>
          </a:lstStyle>
          <a:p>
            <a:r>
              <a:rPr lang="en-US" sz="2400" dirty="0">
                <a:solidFill>
                  <a:srgbClr val="003399"/>
                </a:solidFill>
              </a:rPr>
              <a:t>N.J.A.C. </a:t>
            </a:r>
            <a:r>
              <a:rPr lang="en-US" sz="2400" dirty="0" smtClean="0">
                <a:solidFill>
                  <a:srgbClr val="003399"/>
                </a:solidFill>
              </a:rPr>
              <a:t>14:7-1.24, oversight of construction, operations, and maintenance activities</a:t>
            </a:r>
          </a:p>
          <a:p>
            <a:pPr marL="342900" indent="-342900">
              <a:buFont typeface="Arial" panose="020B0604020202020204" pitchFamily="34" charset="0"/>
              <a:buChar char="•"/>
            </a:pPr>
            <a:r>
              <a:rPr lang="en-US" sz="2000" b="0" cap="none" dirty="0" smtClean="0">
                <a:solidFill>
                  <a:srgbClr val="4D4D4D"/>
                </a:solidFill>
              </a:rPr>
              <a:t>Section 24(b) has been amended to require operator crews performing construction to be inspected at least once per work day.</a:t>
            </a:r>
          </a:p>
          <a:p>
            <a:pPr marL="342900" indent="-342900">
              <a:buFont typeface="Arial" panose="020B0604020202020204" pitchFamily="34" charset="0"/>
              <a:buChar char="•"/>
            </a:pPr>
            <a:r>
              <a:rPr lang="en-US" sz="2000" b="0" cap="none" dirty="0" smtClean="0">
                <a:solidFill>
                  <a:srgbClr val="4D4D4D"/>
                </a:solidFill>
              </a:rPr>
              <a:t>New Section 24(g) has been added to require individuals performing covered tasks, as previously defined, to meet the operator’s qualification program.</a:t>
            </a:r>
            <a:endParaRPr lang="en-US" sz="2000" b="0" cap="none" dirty="0">
              <a:solidFill>
                <a:srgbClr val="4D4D4D"/>
              </a:solidFill>
            </a:endParaRPr>
          </a:p>
          <a:p>
            <a:endParaRPr lang="en-US" sz="2400" dirty="0" smtClean="0">
              <a:solidFill>
                <a:srgbClr val="003399"/>
              </a:solidFill>
            </a:endParaRPr>
          </a:p>
          <a:p>
            <a:r>
              <a:rPr lang="en-US" sz="2400" dirty="0" smtClean="0">
                <a:solidFill>
                  <a:srgbClr val="003399"/>
                </a:solidFill>
              </a:rPr>
              <a:t>N.J.A.C</a:t>
            </a:r>
            <a:r>
              <a:rPr lang="en-US" sz="2400" dirty="0">
                <a:solidFill>
                  <a:srgbClr val="003399"/>
                </a:solidFill>
              </a:rPr>
              <a:t>. </a:t>
            </a:r>
            <a:r>
              <a:rPr lang="en-US" sz="2400" dirty="0" smtClean="0">
                <a:solidFill>
                  <a:srgbClr val="003399"/>
                </a:solidFill>
              </a:rPr>
              <a:t>14:7-1.25, Directional drilling operations</a:t>
            </a:r>
            <a:endParaRPr lang="en-US" sz="2000" dirty="0" smtClean="0">
              <a:solidFill>
                <a:srgbClr val="003399"/>
              </a:solidFill>
            </a:endParaRPr>
          </a:p>
          <a:p>
            <a:pPr marL="342900" indent="-342900">
              <a:buFont typeface="Arial" panose="020B0604020202020204" pitchFamily="34" charset="0"/>
              <a:buChar char="•"/>
            </a:pPr>
            <a:r>
              <a:rPr lang="en-US" sz="2000" b="0" cap="none" dirty="0" smtClean="0">
                <a:solidFill>
                  <a:srgbClr val="4D4D4D"/>
                </a:solidFill>
              </a:rPr>
              <a:t>No changes.</a:t>
            </a:r>
            <a:endParaRPr lang="en-US" sz="2000" b="0" cap="none" dirty="0">
              <a:solidFill>
                <a:srgbClr val="4D4D4D"/>
              </a:solidFill>
            </a:endParaRPr>
          </a:p>
          <a:p>
            <a:endParaRPr lang="en-US" sz="2400" dirty="0">
              <a:solidFill>
                <a:srgbClr val="003399"/>
              </a:solidFill>
            </a:endParaRPr>
          </a:p>
        </p:txBody>
      </p:sp>
      <p:sp>
        <p:nvSpPr>
          <p:cNvPr id="7" name="Date Placeholder 5"/>
          <p:cNvSpPr>
            <a:spLocks noGrp="1"/>
          </p:cNvSpPr>
          <p:nvPr>
            <p:ph type="dt" sz="half" idx="10"/>
          </p:nvPr>
        </p:nvSpPr>
        <p:spPr>
          <a:xfrm>
            <a:off x="457200" y="6356350"/>
            <a:ext cx="2133600" cy="365125"/>
          </a:xfrm>
        </p:spPr>
        <p:txBody>
          <a:bodyPr/>
          <a:lstStyle/>
          <a:p>
            <a:pPr>
              <a:defRPr/>
            </a:pPr>
            <a:r>
              <a:rPr lang="en-US" dirty="0" smtClean="0"/>
              <a:t>4/25/2022</a:t>
            </a:r>
          </a:p>
        </p:txBody>
      </p:sp>
    </p:spTree>
    <p:extLst>
      <p:ext uri="{BB962C8B-B14F-4D97-AF65-F5344CB8AC3E}">
        <p14:creationId xmlns:p14="http://schemas.microsoft.com/office/powerpoint/2010/main" val="399008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smtClean="0"/>
              <a:t>www.nj.gov/bpu</a:t>
            </a:r>
            <a:endParaRPr lang="en-US"/>
          </a:p>
        </p:txBody>
      </p:sp>
      <p:sp>
        <p:nvSpPr>
          <p:cNvPr id="6" name="Slide Number Placeholder 5"/>
          <p:cNvSpPr>
            <a:spLocks noGrp="1"/>
          </p:cNvSpPr>
          <p:nvPr>
            <p:ph type="sldNum" sz="quarter" idx="12"/>
          </p:nvPr>
        </p:nvSpPr>
        <p:spPr/>
        <p:txBody>
          <a:bodyPr/>
          <a:lstStyle/>
          <a:p>
            <a:pPr>
              <a:defRPr/>
            </a:pPr>
            <a:fld id="{C5E62A1D-9A36-4C9C-9E9D-D3E20A6361F0}" type="slidenum">
              <a:rPr lang="en-US" smtClean="0"/>
              <a:pPr>
                <a:defRPr/>
              </a:pPr>
              <a:t>19</a:t>
            </a:fld>
            <a:endParaRPr lang="en-US"/>
          </a:p>
        </p:txBody>
      </p:sp>
      <p:sp>
        <p:nvSpPr>
          <p:cNvPr id="8" name="Title 3"/>
          <p:cNvSpPr txBox="1">
            <a:spLocks/>
          </p:cNvSpPr>
          <p:nvPr/>
        </p:nvSpPr>
        <p:spPr>
          <a:xfrm>
            <a:off x="304800" y="1828800"/>
            <a:ext cx="8574505" cy="3962400"/>
          </a:xfrm>
          <a:prstGeom prst="rect">
            <a:avLst/>
          </a:prstGeom>
          <a:noFill/>
        </p:spPr>
        <p:txBody>
          <a:bodyPr/>
          <a:lstStyle>
            <a:lvl1pPr algn="l" rtl="0" eaLnBrk="1" fontAlgn="base" hangingPunct="1">
              <a:spcBef>
                <a:spcPct val="0"/>
              </a:spcBef>
              <a:spcAft>
                <a:spcPct val="0"/>
              </a:spcAft>
              <a:defRPr sz="3600" b="1" kern="1200" cap="all" baseline="0">
                <a:solidFill>
                  <a:schemeClr val="bg1"/>
                </a:solidFill>
                <a:latin typeface="+mn-lt"/>
                <a:ea typeface="+mj-ea"/>
                <a:cs typeface="+mj-cs"/>
              </a:defRPr>
            </a:lvl1pPr>
            <a:lvl2pPr algn="ctr" rtl="0" eaLnBrk="1" fontAlgn="base" hangingPunct="1">
              <a:spcBef>
                <a:spcPct val="0"/>
              </a:spcBef>
              <a:spcAft>
                <a:spcPct val="0"/>
              </a:spcAft>
              <a:defRPr sz="3600">
                <a:solidFill>
                  <a:srgbClr val="001F5B"/>
                </a:solidFill>
                <a:latin typeface="Arial Black" pitchFamily="34" charset="0"/>
              </a:defRPr>
            </a:lvl2pPr>
            <a:lvl3pPr algn="ctr" rtl="0" eaLnBrk="1" fontAlgn="base" hangingPunct="1">
              <a:spcBef>
                <a:spcPct val="0"/>
              </a:spcBef>
              <a:spcAft>
                <a:spcPct val="0"/>
              </a:spcAft>
              <a:defRPr sz="3600">
                <a:solidFill>
                  <a:srgbClr val="001F5B"/>
                </a:solidFill>
                <a:latin typeface="Arial Black" pitchFamily="34" charset="0"/>
              </a:defRPr>
            </a:lvl3pPr>
            <a:lvl4pPr algn="ctr" rtl="0" eaLnBrk="1" fontAlgn="base" hangingPunct="1">
              <a:spcBef>
                <a:spcPct val="0"/>
              </a:spcBef>
              <a:spcAft>
                <a:spcPct val="0"/>
              </a:spcAft>
              <a:defRPr sz="3600">
                <a:solidFill>
                  <a:srgbClr val="001F5B"/>
                </a:solidFill>
                <a:latin typeface="Arial Black" pitchFamily="34" charset="0"/>
              </a:defRPr>
            </a:lvl4pPr>
            <a:lvl5pPr algn="ctr" rtl="0" eaLnBrk="1" fontAlgn="base" hangingPunct="1">
              <a:spcBef>
                <a:spcPct val="0"/>
              </a:spcBef>
              <a:spcAft>
                <a:spcPct val="0"/>
              </a:spcAft>
              <a:defRPr sz="3600">
                <a:solidFill>
                  <a:srgbClr val="001F5B"/>
                </a:solidFill>
                <a:latin typeface="Arial Black" pitchFamily="34" charset="0"/>
              </a:defRPr>
            </a:lvl5pPr>
            <a:lvl6pPr marL="457200" algn="ctr" rtl="0" eaLnBrk="1" fontAlgn="base" hangingPunct="1">
              <a:spcBef>
                <a:spcPct val="0"/>
              </a:spcBef>
              <a:spcAft>
                <a:spcPct val="0"/>
              </a:spcAft>
              <a:defRPr sz="3600">
                <a:solidFill>
                  <a:srgbClr val="001F5B"/>
                </a:solidFill>
                <a:latin typeface="Arial Black" pitchFamily="34" charset="0"/>
              </a:defRPr>
            </a:lvl6pPr>
            <a:lvl7pPr marL="914400" algn="ctr" rtl="0" eaLnBrk="1" fontAlgn="base" hangingPunct="1">
              <a:spcBef>
                <a:spcPct val="0"/>
              </a:spcBef>
              <a:spcAft>
                <a:spcPct val="0"/>
              </a:spcAft>
              <a:defRPr sz="3600">
                <a:solidFill>
                  <a:srgbClr val="001F5B"/>
                </a:solidFill>
                <a:latin typeface="Arial Black" pitchFamily="34" charset="0"/>
              </a:defRPr>
            </a:lvl7pPr>
            <a:lvl8pPr marL="1371600" algn="ctr" rtl="0" eaLnBrk="1" fontAlgn="base" hangingPunct="1">
              <a:spcBef>
                <a:spcPct val="0"/>
              </a:spcBef>
              <a:spcAft>
                <a:spcPct val="0"/>
              </a:spcAft>
              <a:defRPr sz="3600">
                <a:solidFill>
                  <a:srgbClr val="001F5B"/>
                </a:solidFill>
                <a:latin typeface="Arial Black" pitchFamily="34" charset="0"/>
              </a:defRPr>
            </a:lvl8pPr>
            <a:lvl9pPr marL="1828800" algn="ctr" rtl="0" eaLnBrk="1" fontAlgn="base" hangingPunct="1">
              <a:spcBef>
                <a:spcPct val="0"/>
              </a:spcBef>
              <a:spcAft>
                <a:spcPct val="0"/>
              </a:spcAft>
              <a:defRPr sz="3600">
                <a:solidFill>
                  <a:srgbClr val="001F5B"/>
                </a:solidFill>
                <a:latin typeface="Arial Black" pitchFamily="34" charset="0"/>
              </a:defRPr>
            </a:lvl9pPr>
          </a:lstStyle>
          <a:p>
            <a:r>
              <a:rPr lang="en-US" sz="2400" dirty="0">
                <a:solidFill>
                  <a:srgbClr val="003399"/>
                </a:solidFill>
              </a:rPr>
              <a:t>N.J.A.C. </a:t>
            </a:r>
            <a:r>
              <a:rPr lang="en-US" sz="2400" dirty="0" smtClean="0">
                <a:solidFill>
                  <a:srgbClr val="003399"/>
                </a:solidFill>
              </a:rPr>
              <a:t>14:7-1.26, operator reporting requirements</a:t>
            </a:r>
          </a:p>
          <a:p>
            <a:pPr marL="342900" indent="-342900">
              <a:buFont typeface="Arial" panose="020B0604020202020204" pitchFamily="34" charset="0"/>
              <a:buChar char="•"/>
            </a:pPr>
            <a:r>
              <a:rPr lang="en-US" sz="2000" b="0" cap="none" dirty="0" smtClean="0">
                <a:solidFill>
                  <a:srgbClr val="4D4D4D"/>
                </a:solidFill>
              </a:rPr>
              <a:t>Section 26(c)(4) has been added to require operators to submit the Liquefied Natural Gas Facilities Annual Report to the Bureau of Pipeline Safety.</a:t>
            </a:r>
          </a:p>
          <a:p>
            <a:pPr marL="342900" indent="-342900">
              <a:buFont typeface="Arial" panose="020B0604020202020204" pitchFamily="34" charset="0"/>
              <a:buChar char="•"/>
            </a:pPr>
            <a:r>
              <a:rPr lang="en-US" sz="2000" b="0" cap="none" dirty="0" smtClean="0">
                <a:solidFill>
                  <a:srgbClr val="4D4D4D"/>
                </a:solidFill>
              </a:rPr>
              <a:t>Section 26(d)(1) has been amended to have the leak classification status report to be broken down by municipality.</a:t>
            </a:r>
          </a:p>
          <a:p>
            <a:pPr marL="342900" indent="-342900">
              <a:buFont typeface="Arial" panose="020B0604020202020204" pitchFamily="34" charset="0"/>
              <a:buChar char="•"/>
            </a:pPr>
            <a:r>
              <a:rPr lang="en-US" sz="2000" b="0" cap="none" dirty="0" smtClean="0">
                <a:solidFill>
                  <a:srgbClr val="4D4D4D"/>
                </a:solidFill>
              </a:rPr>
              <a:t>Section 26(f) has been added to require notification prior to performing integrity digs on transmission pipelines.</a:t>
            </a:r>
          </a:p>
          <a:p>
            <a:pPr marL="342900" indent="-342900">
              <a:buFont typeface="Arial" panose="020B0604020202020204" pitchFamily="34" charset="0"/>
              <a:buChar char="•"/>
            </a:pPr>
            <a:r>
              <a:rPr lang="en-US" sz="2000" b="0" cap="none" dirty="0" smtClean="0">
                <a:solidFill>
                  <a:srgbClr val="4D4D4D"/>
                </a:solidFill>
              </a:rPr>
              <a:t>Section 26(g) has been added to require notification to the Bureau of Pipeline Safety of all Maximum Allowable Operating Pressure (MAOP) exceedances.</a:t>
            </a:r>
          </a:p>
          <a:p>
            <a:pPr marL="342900" indent="-342900">
              <a:buFont typeface="Arial" panose="020B0604020202020204" pitchFamily="34" charset="0"/>
              <a:buChar char="•"/>
            </a:pPr>
            <a:endParaRPr lang="en-US" sz="2000" cap="none" dirty="0" smtClean="0">
              <a:solidFill>
                <a:srgbClr val="4D4D4D"/>
              </a:solidFill>
            </a:endParaRPr>
          </a:p>
          <a:p>
            <a:pPr marL="342900" indent="-342900">
              <a:buFont typeface="Arial" panose="020B0604020202020204" pitchFamily="34" charset="0"/>
              <a:buChar char="•"/>
            </a:pPr>
            <a:endParaRPr lang="en-US" sz="2400" dirty="0" smtClean="0">
              <a:solidFill>
                <a:srgbClr val="003399"/>
              </a:solidFill>
            </a:endParaRPr>
          </a:p>
          <a:p>
            <a:endParaRPr lang="en-US" sz="2400" dirty="0">
              <a:solidFill>
                <a:srgbClr val="003399"/>
              </a:solidFill>
            </a:endParaRPr>
          </a:p>
        </p:txBody>
      </p:sp>
      <p:sp>
        <p:nvSpPr>
          <p:cNvPr id="7" name="Date Placeholder 5"/>
          <p:cNvSpPr>
            <a:spLocks noGrp="1"/>
          </p:cNvSpPr>
          <p:nvPr>
            <p:ph type="dt" sz="half" idx="10"/>
          </p:nvPr>
        </p:nvSpPr>
        <p:spPr>
          <a:xfrm>
            <a:off x="457200" y="6356350"/>
            <a:ext cx="2133600" cy="365125"/>
          </a:xfrm>
        </p:spPr>
        <p:txBody>
          <a:bodyPr/>
          <a:lstStyle/>
          <a:p>
            <a:pPr>
              <a:defRPr/>
            </a:pPr>
            <a:r>
              <a:rPr lang="en-US" dirty="0" smtClean="0"/>
              <a:t>4/25/2022</a:t>
            </a:r>
          </a:p>
        </p:txBody>
      </p:sp>
    </p:spTree>
    <p:extLst>
      <p:ext uri="{BB962C8B-B14F-4D97-AF65-F5344CB8AC3E}">
        <p14:creationId xmlns:p14="http://schemas.microsoft.com/office/powerpoint/2010/main" val="17507493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smtClean="0"/>
              <a:t>www.nj.gov/bpu</a:t>
            </a:r>
            <a:endParaRPr lang="en-US"/>
          </a:p>
        </p:txBody>
      </p:sp>
      <p:sp>
        <p:nvSpPr>
          <p:cNvPr id="6" name="Slide Number Placeholder 5"/>
          <p:cNvSpPr>
            <a:spLocks noGrp="1"/>
          </p:cNvSpPr>
          <p:nvPr>
            <p:ph type="sldNum" sz="quarter" idx="12"/>
          </p:nvPr>
        </p:nvSpPr>
        <p:spPr/>
        <p:txBody>
          <a:bodyPr/>
          <a:lstStyle/>
          <a:p>
            <a:pPr>
              <a:defRPr/>
            </a:pPr>
            <a:fld id="{C5E62A1D-9A36-4C9C-9E9D-D3E20A6361F0}" type="slidenum">
              <a:rPr lang="en-US" smtClean="0"/>
              <a:pPr>
                <a:defRPr/>
              </a:pPr>
              <a:t>2</a:t>
            </a:fld>
            <a:endParaRPr lang="en-US"/>
          </a:p>
        </p:txBody>
      </p:sp>
      <p:sp>
        <p:nvSpPr>
          <p:cNvPr id="7" name="Content Placeholder 4"/>
          <p:cNvSpPr txBox="1">
            <a:spLocks/>
          </p:cNvSpPr>
          <p:nvPr/>
        </p:nvSpPr>
        <p:spPr>
          <a:xfrm>
            <a:off x="609600" y="2667000"/>
            <a:ext cx="7592704" cy="2971800"/>
          </a:xfrm>
          <a:prstGeom prst="rect">
            <a:avLst/>
          </a:prstGeom>
        </p:spPr>
        <p:txBody>
          <a:bodyPr/>
          <a:lstStyle>
            <a:lvl1pPr marL="342900" indent="-342900" algn="l" rtl="0" eaLnBrk="1" fontAlgn="base" hangingPunct="1">
              <a:spcBef>
                <a:spcPct val="20000"/>
              </a:spcBef>
              <a:spcAft>
                <a:spcPct val="0"/>
              </a:spcAft>
              <a:buClr>
                <a:srgbClr val="003399"/>
              </a:buClr>
              <a:buSzPct val="110000"/>
              <a:buFont typeface="Arial" pitchFamily="34" charset="0"/>
              <a:buChar char="•"/>
              <a:defRPr sz="2800" kern="1200">
                <a:solidFill>
                  <a:srgbClr val="001F5B"/>
                </a:solidFill>
                <a:latin typeface="+mn-lt"/>
                <a:ea typeface="+mn-ea"/>
                <a:cs typeface="+mn-cs"/>
              </a:defRPr>
            </a:lvl1pPr>
            <a:lvl2pPr marL="742950" indent="-285750" algn="l" rtl="0" eaLnBrk="1" fontAlgn="base" hangingPunct="1">
              <a:spcBef>
                <a:spcPct val="20000"/>
              </a:spcBef>
              <a:spcAft>
                <a:spcPct val="0"/>
              </a:spcAft>
              <a:buClr>
                <a:srgbClr val="003399"/>
              </a:buClr>
              <a:buSzPct val="90000"/>
              <a:buFont typeface="Arial" pitchFamily="34" charset="0"/>
              <a:buChar char="›"/>
              <a:defRPr sz="2400" kern="1200">
                <a:solidFill>
                  <a:srgbClr val="001F5B"/>
                </a:solidFill>
                <a:latin typeface="+mn-lt"/>
                <a:ea typeface="+mn-ea"/>
                <a:cs typeface="+mn-cs"/>
              </a:defRPr>
            </a:lvl2pPr>
            <a:lvl3pPr marL="1143000" indent="-228600" algn="l" rtl="0" eaLnBrk="1" fontAlgn="base" hangingPunct="1">
              <a:spcBef>
                <a:spcPct val="20000"/>
              </a:spcBef>
              <a:spcAft>
                <a:spcPct val="0"/>
              </a:spcAft>
              <a:buClr>
                <a:srgbClr val="003399"/>
              </a:buClr>
              <a:buFont typeface="Arial" pitchFamily="34" charset="0"/>
              <a:buChar char="»"/>
              <a:defRPr sz="2000" kern="1200">
                <a:solidFill>
                  <a:srgbClr val="001F5B"/>
                </a:solidFill>
                <a:latin typeface="+mn-lt"/>
                <a:ea typeface="+mn-ea"/>
                <a:cs typeface="+mn-cs"/>
              </a:defRPr>
            </a:lvl3pPr>
            <a:lvl4pPr marL="1600200" indent="-228600" algn="l" rtl="0" eaLnBrk="1" fontAlgn="base" hangingPunct="1">
              <a:spcBef>
                <a:spcPct val="20000"/>
              </a:spcBef>
              <a:spcAft>
                <a:spcPct val="0"/>
              </a:spcAft>
              <a:buClr>
                <a:srgbClr val="003399"/>
              </a:buClr>
              <a:buFont typeface="Arial" pitchFamily="34" charset="0"/>
              <a:buChar char="–"/>
              <a:defRPr kern="1200">
                <a:solidFill>
                  <a:srgbClr val="001F5B"/>
                </a:solidFill>
                <a:latin typeface="+mn-lt"/>
                <a:ea typeface="+mn-ea"/>
                <a:cs typeface="+mn-cs"/>
              </a:defRPr>
            </a:lvl4pPr>
            <a:lvl5pPr marL="2057400" indent="-228600" algn="l" rtl="0" eaLnBrk="1" fontAlgn="base" hangingPunct="1">
              <a:spcBef>
                <a:spcPct val="20000"/>
              </a:spcBef>
              <a:spcAft>
                <a:spcPct val="0"/>
              </a:spcAft>
              <a:buClr>
                <a:srgbClr val="003399"/>
              </a:buClr>
              <a:buFont typeface="Wingdings" pitchFamily="2" charset="2"/>
              <a:buChar char="§"/>
              <a:defRPr kern="1200">
                <a:solidFill>
                  <a:srgbClr val="001F5B"/>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000" dirty="0" smtClean="0"/>
              <a:t>All registrants may comment. Those who have indicated that they wish to speak will be called upon first by the moderator. Anyone else wishing to speak may raise their hand and ask to be added to the list. </a:t>
            </a:r>
          </a:p>
          <a:p>
            <a:r>
              <a:rPr lang="en-US" sz="2000" dirty="0" smtClean="0"/>
              <a:t>If Questions arise for the presenters, they should be typed into the Q &amp; A tab on your screen. </a:t>
            </a:r>
          </a:p>
          <a:p>
            <a:r>
              <a:rPr lang="en-US" sz="2000" dirty="0" smtClean="0"/>
              <a:t>Please keep questions specific to the presentations and the topics discussed in the draft rule proposal amendments.</a:t>
            </a:r>
            <a:endParaRPr lang="en-US" sz="2000" dirty="0"/>
          </a:p>
        </p:txBody>
      </p:sp>
      <p:sp>
        <p:nvSpPr>
          <p:cNvPr id="14" name="Title 3"/>
          <p:cNvSpPr>
            <a:spLocks noGrp="1"/>
          </p:cNvSpPr>
          <p:nvPr>
            <p:ph type="title"/>
          </p:nvPr>
        </p:nvSpPr>
        <p:spPr>
          <a:xfrm>
            <a:off x="685800" y="1923197"/>
            <a:ext cx="8229600" cy="725606"/>
          </a:xfrm>
          <a:noFill/>
        </p:spPr>
        <p:txBody>
          <a:bodyPr/>
          <a:lstStyle/>
          <a:p>
            <a:r>
              <a:rPr lang="en-US" sz="2400" dirty="0" smtClean="0">
                <a:solidFill>
                  <a:srgbClr val="003399"/>
                </a:solidFill>
              </a:rPr>
              <a:t>Comments and Question and Answer</a:t>
            </a:r>
            <a:endParaRPr lang="en-US" sz="2400" dirty="0">
              <a:solidFill>
                <a:srgbClr val="003399"/>
              </a:solidFill>
            </a:endParaRPr>
          </a:p>
        </p:txBody>
      </p:sp>
      <p:sp>
        <p:nvSpPr>
          <p:cNvPr id="8" name="Date Placeholder 5"/>
          <p:cNvSpPr>
            <a:spLocks noGrp="1"/>
          </p:cNvSpPr>
          <p:nvPr>
            <p:ph type="dt" sz="half" idx="10"/>
          </p:nvPr>
        </p:nvSpPr>
        <p:spPr>
          <a:xfrm>
            <a:off x="457200" y="6356350"/>
            <a:ext cx="2133600" cy="365125"/>
          </a:xfrm>
        </p:spPr>
        <p:txBody>
          <a:bodyPr/>
          <a:lstStyle/>
          <a:p>
            <a:pPr>
              <a:defRPr/>
            </a:pPr>
            <a:r>
              <a:rPr lang="en-US" dirty="0" smtClean="0"/>
              <a:t>4/25/2022</a:t>
            </a:r>
          </a:p>
        </p:txBody>
      </p:sp>
    </p:spTree>
    <p:extLst>
      <p:ext uri="{BB962C8B-B14F-4D97-AF65-F5344CB8AC3E}">
        <p14:creationId xmlns:p14="http://schemas.microsoft.com/office/powerpoint/2010/main" val="17302349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smtClean="0"/>
              <a:t>www.nj.gov/bpu</a:t>
            </a:r>
            <a:endParaRPr lang="en-US"/>
          </a:p>
        </p:txBody>
      </p:sp>
      <p:sp>
        <p:nvSpPr>
          <p:cNvPr id="6" name="Slide Number Placeholder 5"/>
          <p:cNvSpPr>
            <a:spLocks noGrp="1"/>
          </p:cNvSpPr>
          <p:nvPr>
            <p:ph type="sldNum" sz="quarter" idx="12"/>
          </p:nvPr>
        </p:nvSpPr>
        <p:spPr/>
        <p:txBody>
          <a:bodyPr/>
          <a:lstStyle/>
          <a:p>
            <a:pPr>
              <a:defRPr/>
            </a:pPr>
            <a:fld id="{C5E62A1D-9A36-4C9C-9E9D-D3E20A6361F0}" type="slidenum">
              <a:rPr lang="en-US" smtClean="0"/>
              <a:pPr>
                <a:defRPr/>
              </a:pPr>
              <a:t>20</a:t>
            </a:fld>
            <a:endParaRPr lang="en-US"/>
          </a:p>
        </p:txBody>
      </p:sp>
      <p:sp>
        <p:nvSpPr>
          <p:cNvPr id="7" name="Title 3"/>
          <p:cNvSpPr txBox="1">
            <a:spLocks/>
          </p:cNvSpPr>
          <p:nvPr/>
        </p:nvSpPr>
        <p:spPr>
          <a:xfrm>
            <a:off x="0" y="2209800"/>
            <a:ext cx="9126940" cy="2819400"/>
          </a:xfrm>
          <a:prstGeom prst="rect">
            <a:avLst/>
          </a:prstGeom>
          <a:noFill/>
        </p:spPr>
        <p:txBody>
          <a:bodyPr/>
          <a:lstStyle>
            <a:lvl1pPr algn="l" rtl="0" eaLnBrk="1" fontAlgn="base" hangingPunct="1">
              <a:spcBef>
                <a:spcPct val="0"/>
              </a:spcBef>
              <a:spcAft>
                <a:spcPct val="0"/>
              </a:spcAft>
              <a:defRPr sz="3600" b="1" kern="1200" cap="all" baseline="0">
                <a:solidFill>
                  <a:schemeClr val="bg1"/>
                </a:solidFill>
                <a:latin typeface="+mn-lt"/>
                <a:ea typeface="+mj-ea"/>
                <a:cs typeface="+mj-cs"/>
              </a:defRPr>
            </a:lvl1pPr>
            <a:lvl2pPr algn="ctr" rtl="0" eaLnBrk="1" fontAlgn="base" hangingPunct="1">
              <a:spcBef>
                <a:spcPct val="0"/>
              </a:spcBef>
              <a:spcAft>
                <a:spcPct val="0"/>
              </a:spcAft>
              <a:defRPr sz="3600">
                <a:solidFill>
                  <a:srgbClr val="001F5B"/>
                </a:solidFill>
                <a:latin typeface="Arial Black" pitchFamily="34" charset="0"/>
              </a:defRPr>
            </a:lvl2pPr>
            <a:lvl3pPr algn="ctr" rtl="0" eaLnBrk="1" fontAlgn="base" hangingPunct="1">
              <a:spcBef>
                <a:spcPct val="0"/>
              </a:spcBef>
              <a:spcAft>
                <a:spcPct val="0"/>
              </a:spcAft>
              <a:defRPr sz="3600">
                <a:solidFill>
                  <a:srgbClr val="001F5B"/>
                </a:solidFill>
                <a:latin typeface="Arial Black" pitchFamily="34" charset="0"/>
              </a:defRPr>
            </a:lvl3pPr>
            <a:lvl4pPr algn="ctr" rtl="0" eaLnBrk="1" fontAlgn="base" hangingPunct="1">
              <a:spcBef>
                <a:spcPct val="0"/>
              </a:spcBef>
              <a:spcAft>
                <a:spcPct val="0"/>
              </a:spcAft>
              <a:defRPr sz="3600">
                <a:solidFill>
                  <a:srgbClr val="001F5B"/>
                </a:solidFill>
                <a:latin typeface="Arial Black" pitchFamily="34" charset="0"/>
              </a:defRPr>
            </a:lvl4pPr>
            <a:lvl5pPr algn="ctr" rtl="0" eaLnBrk="1" fontAlgn="base" hangingPunct="1">
              <a:spcBef>
                <a:spcPct val="0"/>
              </a:spcBef>
              <a:spcAft>
                <a:spcPct val="0"/>
              </a:spcAft>
              <a:defRPr sz="3600">
                <a:solidFill>
                  <a:srgbClr val="001F5B"/>
                </a:solidFill>
                <a:latin typeface="Arial Black" pitchFamily="34" charset="0"/>
              </a:defRPr>
            </a:lvl5pPr>
            <a:lvl6pPr marL="457200" algn="ctr" rtl="0" eaLnBrk="1" fontAlgn="base" hangingPunct="1">
              <a:spcBef>
                <a:spcPct val="0"/>
              </a:spcBef>
              <a:spcAft>
                <a:spcPct val="0"/>
              </a:spcAft>
              <a:defRPr sz="3600">
                <a:solidFill>
                  <a:srgbClr val="001F5B"/>
                </a:solidFill>
                <a:latin typeface="Arial Black" pitchFamily="34" charset="0"/>
              </a:defRPr>
            </a:lvl6pPr>
            <a:lvl7pPr marL="914400" algn="ctr" rtl="0" eaLnBrk="1" fontAlgn="base" hangingPunct="1">
              <a:spcBef>
                <a:spcPct val="0"/>
              </a:spcBef>
              <a:spcAft>
                <a:spcPct val="0"/>
              </a:spcAft>
              <a:defRPr sz="3600">
                <a:solidFill>
                  <a:srgbClr val="001F5B"/>
                </a:solidFill>
                <a:latin typeface="Arial Black" pitchFamily="34" charset="0"/>
              </a:defRPr>
            </a:lvl7pPr>
            <a:lvl8pPr marL="1371600" algn="ctr" rtl="0" eaLnBrk="1" fontAlgn="base" hangingPunct="1">
              <a:spcBef>
                <a:spcPct val="0"/>
              </a:spcBef>
              <a:spcAft>
                <a:spcPct val="0"/>
              </a:spcAft>
              <a:defRPr sz="3600">
                <a:solidFill>
                  <a:srgbClr val="001F5B"/>
                </a:solidFill>
                <a:latin typeface="Arial Black" pitchFamily="34" charset="0"/>
              </a:defRPr>
            </a:lvl8pPr>
            <a:lvl9pPr marL="1828800" algn="ctr" rtl="0" eaLnBrk="1" fontAlgn="base" hangingPunct="1">
              <a:spcBef>
                <a:spcPct val="0"/>
              </a:spcBef>
              <a:spcAft>
                <a:spcPct val="0"/>
              </a:spcAft>
              <a:defRPr sz="3600">
                <a:solidFill>
                  <a:srgbClr val="001F5B"/>
                </a:solidFill>
                <a:latin typeface="Arial Black" pitchFamily="34" charset="0"/>
              </a:defRPr>
            </a:lvl9pPr>
          </a:lstStyle>
          <a:p>
            <a:pPr algn="ctr"/>
            <a:r>
              <a:rPr lang="en-US" sz="3200" dirty="0">
                <a:solidFill>
                  <a:srgbClr val="003399"/>
                </a:solidFill>
                <a:latin typeface="+mj-lt"/>
              </a:rPr>
              <a:t>SUBCHAPTER </a:t>
            </a:r>
            <a:r>
              <a:rPr lang="en-US" sz="3200" dirty="0" smtClean="0">
                <a:solidFill>
                  <a:srgbClr val="003399"/>
                </a:solidFill>
                <a:latin typeface="+mj-lt"/>
              </a:rPr>
              <a:t>2</a:t>
            </a:r>
            <a:r>
              <a:rPr lang="en-US" sz="3200" dirty="0">
                <a:solidFill>
                  <a:srgbClr val="003399"/>
                </a:solidFill>
                <a:latin typeface="+mj-lt"/>
              </a:rPr>
              <a:t>. VIOLATIONS, INFORMAL CONFERENCES, CIVIL ADMINISTRATIVE</a:t>
            </a:r>
          </a:p>
          <a:p>
            <a:pPr algn="ctr"/>
            <a:r>
              <a:rPr lang="en-US" sz="3200" dirty="0">
                <a:solidFill>
                  <a:srgbClr val="003399"/>
                </a:solidFill>
                <a:latin typeface="+mj-lt"/>
              </a:rPr>
              <a:t>PENALTIES AND ADJUDICATORY </a:t>
            </a:r>
            <a:r>
              <a:rPr lang="en-US" sz="3200" dirty="0" smtClean="0">
                <a:solidFill>
                  <a:srgbClr val="003399"/>
                </a:solidFill>
                <a:latin typeface="+mj-lt"/>
              </a:rPr>
              <a:t>HEARINGS</a:t>
            </a:r>
            <a:endParaRPr lang="en-US" sz="3200" dirty="0">
              <a:solidFill>
                <a:srgbClr val="003399"/>
              </a:solidFill>
              <a:latin typeface="+mj-lt"/>
            </a:endParaRPr>
          </a:p>
        </p:txBody>
      </p:sp>
      <p:sp>
        <p:nvSpPr>
          <p:cNvPr id="8" name="Date Placeholder 5"/>
          <p:cNvSpPr>
            <a:spLocks noGrp="1"/>
          </p:cNvSpPr>
          <p:nvPr>
            <p:ph type="dt" sz="half" idx="10"/>
          </p:nvPr>
        </p:nvSpPr>
        <p:spPr>
          <a:xfrm>
            <a:off x="457200" y="6356350"/>
            <a:ext cx="2133600" cy="365125"/>
          </a:xfrm>
        </p:spPr>
        <p:txBody>
          <a:bodyPr/>
          <a:lstStyle/>
          <a:p>
            <a:pPr>
              <a:defRPr/>
            </a:pPr>
            <a:r>
              <a:rPr lang="en-US" dirty="0" smtClean="0"/>
              <a:t>4/25/2022</a:t>
            </a:r>
          </a:p>
        </p:txBody>
      </p:sp>
    </p:spTree>
    <p:extLst>
      <p:ext uri="{BB962C8B-B14F-4D97-AF65-F5344CB8AC3E}">
        <p14:creationId xmlns:p14="http://schemas.microsoft.com/office/powerpoint/2010/main" val="416453756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smtClean="0"/>
              <a:t>www.nj.gov/bpu</a:t>
            </a:r>
            <a:endParaRPr lang="en-US"/>
          </a:p>
        </p:txBody>
      </p:sp>
      <p:sp>
        <p:nvSpPr>
          <p:cNvPr id="6" name="Slide Number Placeholder 5"/>
          <p:cNvSpPr>
            <a:spLocks noGrp="1"/>
          </p:cNvSpPr>
          <p:nvPr>
            <p:ph type="sldNum" sz="quarter" idx="12"/>
          </p:nvPr>
        </p:nvSpPr>
        <p:spPr/>
        <p:txBody>
          <a:bodyPr/>
          <a:lstStyle/>
          <a:p>
            <a:pPr>
              <a:defRPr/>
            </a:pPr>
            <a:fld id="{C5E62A1D-9A36-4C9C-9E9D-D3E20A6361F0}" type="slidenum">
              <a:rPr lang="en-US" smtClean="0"/>
              <a:pPr>
                <a:defRPr/>
              </a:pPr>
              <a:t>21</a:t>
            </a:fld>
            <a:endParaRPr lang="en-US"/>
          </a:p>
        </p:txBody>
      </p:sp>
      <p:sp>
        <p:nvSpPr>
          <p:cNvPr id="8" name="Title 3"/>
          <p:cNvSpPr txBox="1">
            <a:spLocks/>
          </p:cNvSpPr>
          <p:nvPr/>
        </p:nvSpPr>
        <p:spPr>
          <a:xfrm>
            <a:off x="304800" y="1828800"/>
            <a:ext cx="8574505" cy="3962400"/>
          </a:xfrm>
          <a:prstGeom prst="rect">
            <a:avLst/>
          </a:prstGeom>
          <a:noFill/>
        </p:spPr>
        <p:txBody>
          <a:bodyPr/>
          <a:lstStyle>
            <a:lvl1pPr algn="l" rtl="0" eaLnBrk="1" fontAlgn="base" hangingPunct="1">
              <a:spcBef>
                <a:spcPct val="0"/>
              </a:spcBef>
              <a:spcAft>
                <a:spcPct val="0"/>
              </a:spcAft>
              <a:defRPr sz="3600" b="1" kern="1200" cap="all" baseline="0">
                <a:solidFill>
                  <a:schemeClr val="bg1"/>
                </a:solidFill>
                <a:latin typeface="+mn-lt"/>
                <a:ea typeface="+mj-ea"/>
                <a:cs typeface="+mj-cs"/>
              </a:defRPr>
            </a:lvl1pPr>
            <a:lvl2pPr algn="ctr" rtl="0" eaLnBrk="1" fontAlgn="base" hangingPunct="1">
              <a:spcBef>
                <a:spcPct val="0"/>
              </a:spcBef>
              <a:spcAft>
                <a:spcPct val="0"/>
              </a:spcAft>
              <a:defRPr sz="3600">
                <a:solidFill>
                  <a:srgbClr val="001F5B"/>
                </a:solidFill>
                <a:latin typeface="Arial Black" pitchFamily="34" charset="0"/>
              </a:defRPr>
            </a:lvl2pPr>
            <a:lvl3pPr algn="ctr" rtl="0" eaLnBrk="1" fontAlgn="base" hangingPunct="1">
              <a:spcBef>
                <a:spcPct val="0"/>
              </a:spcBef>
              <a:spcAft>
                <a:spcPct val="0"/>
              </a:spcAft>
              <a:defRPr sz="3600">
                <a:solidFill>
                  <a:srgbClr val="001F5B"/>
                </a:solidFill>
                <a:latin typeface="Arial Black" pitchFamily="34" charset="0"/>
              </a:defRPr>
            </a:lvl3pPr>
            <a:lvl4pPr algn="ctr" rtl="0" eaLnBrk="1" fontAlgn="base" hangingPunct="1">
              <a:spcBef>
                <a:spcPct val="0"/>
              </a:spcBef>
              <a:spcAft>
                <a:spcPct val="0"/>
              </a:spcAft>
              <a:defRPr sz="3600">
                <a:solidFill>
                  <a:srgbClr val="001F5B"/>
                </a:solidFill>
                <a:latin typeface="Arial Black" pitchFamily="34" charset="0"/>
              </a:defRPr>
            </a:lvl4pPr>
            <a:lvl5pPr algn="ctr" rtl="0" eaLnBrk="1" fontAlgn="base" hangingPunct="1">
              <a:spcBef>
                <a:spcPct val="0"/>
              </a:spcBef>
              <a:spcAft>
                <a:spcPct val="0"/>
              </a:spcAft>
              <a:defRPr sz="3600">
                <a:solidFill>
                  <a:srgbClr val="001F5B"/>
                </a:solidFill>
                <a:latin typeface="Arial Black" pitchFamily="34" charset="0"/>
              </a:defRPr>
            </a:lvl5pPr>
            <a:lvl6pPr marL="457200" algn="ctr" rtl="0" eaLnBrk="1" fontAlgn="base" hangingPunct="1">
              <a:spcBef>
                <a:spcPct val="0"/>
              </a:spcBef>
              <a:spcAft>
                <a:spcPct val="0"/>
              </a:spcAft>
              <a:defRPr sz="3600">
                <a:solidFill>
                  <a:srgbClr val="001F5B"/>
                </a:solidFill>
                <a:latin typeface="Arial Black" pitchFamily="34" charset="0"/>
              </a:defRPr>
            </a:lvl6pPr>
            <a:lvl7pPr marL="914400" algn="ctr" rtl="0" eaLnBrk="1" fontAlgn="base" hangingPunct="1">
              <a:spcBef>
                <a:spcPct val="0"/>
              </a:spcBef>
              <a:spcAft>
                <a:spcPct val="0"/>
              </a:spcAft>
              <a:defRPr sz="3600">
                <a:solidFill>
                  <a:srgbClr val="001F5B"/>
                </a:solidFill>
                <a:latin typeface="Arial Black" pitchFamily="34" charset="0"/>
              </a:defRPr>
            </a:lvl7pPr>
            <a:lvl8pPr marL="1371600" algn="ctr" rtl="0" eaLnBrk="1" fontAlgn="base" hangingPunct="1">
              <a:spcBef>
                <a:spcPct val="0"/>
              </a:spcBef>
              <a:spcAft>
                <a:spcPct val="0"/>
              </a:spcAft>
              <a:defRPr sz="3600">
                <a:solidFill>
                  <a:srgbClr val="001F5B"/>
                </a:solidFill>
                <a:latin typeface="Arial Black" pitchFamily="34" charset="0"/>
              </a:defRPr>
            </a:lvl8pPr>
            <a:lvl9pPr marL="1828800" algn="ctr" rtl="0" eaLnBrk="1" fontAlgn="base" hangingPunct="1">
              <a:spcBef>
                <a:spcPct val="0"/>
              </a:spcBef>
              <a:spcAft>
                <a:spcPct val="0"/>
              </a:spcAft>
              <a:defRPr sz="3600">
                <a:solidFill>
                  <a:srgbClr val="001F5B"/>
                </a:solidFill>
                <a:latin typeface="Arial Black" pitchFamily="34" charset="0"/>
              </a:defRPr>
            </a:lvl9pPr>
          </a:lstStyle>
          <a:p>
            <a:r>
              <a:rPr lang="en-US" sz="2400" dirty="0" smtClean="0">
                <a:solidFill>
                  <a:srgbClr val="003399"/>
                </a:solidFill>
              </a:rPr>
              <a:t>N.J.A.C</a:t>
            </a:r>
            <a:r>
              <a:rPr lang="en-US" sz="2400" dirty="0">
                <a:solidFill>
                  <a:srgbClr val="003399"/>
                </a:solidFill>
              </a:rPr>
              <a:t>. </a:t>
            </a:r>
            <a:r>
              <a:rPr lang="en-US" sz="2400" dirty="0" smtClean="0">
                <a:solidFill>
                  <a:srgbClr val="003399"/>
                </a:solidFill>
              </a:rPr>
              <a:t>14:7-2.1, scope and purpose</a:t>
            </a:r>
            <a:endParaRPr lang="en-US" sz="2000" dirty="0" smtClean="0">
              <a:solidFill>
                <a:srgbClr val="003399"/>
              </a:solidFill>
            </a:endParaRPr>
          </a:p>
          <a:p>
            <a:pPr marL="342900" indent="-342900">
              <a:buFont typeface="Arial" panose="020B0604020202020204" pitchFamily="34" charset="0"/>
              <a:buChar char="•"/>
            </a:pPr>
            <a:r>
              <a:rPr lang="en-US" sz="2000" b="0" cap="none" dirty="0" smtClean="0">
                <a:solidFill>
                  <a:srgbClr val="4D4D4D"/>
                </a:solidFill>
              </a:rPr>
              <a:t>No changes.</a:t>
            </a:r>
          </a:p>
          <a:p>
            <a:endParaRPr lang="en-US" sz="2000" cap="none" dirty="0">
              <a:solidFill>
                <a:srgbClr val="4D4D4D"/>
              </a:solidFill>
            </a:endParaRPr>
          </a:p>
          <a:p>
            <a:r>
              <a:rPr lang="en-US" sz="2400" dirty="0">
                <a:solidFill>
                  <a:srgbClr val="003399"/>
                </a:solidFill>
              </a:rPr>
              <a:t>N.J.A.C. </a:t>
            </a:r>
            <a:r>
              <a:rPr lang="en-US" sz="2400" dirty="0" smtClean="0">
                <a:solidFill>
                  <a:srgbClr val="003399"/>
                </a:solidFill>
              </a:rPr>
              <a:t>14:7-2.2, notices of probable violation</a:t>
            </a:r>
            <a:endParaRPr lang="en-US" sz="2000" dirty="0">
              <a:solidFill>
                <a:srgbClr val="003399"/>
              </a:solidFill>
            </a:endParaRPr>
          </a:p>
          <a:p>
            <a:pPr marL="342900" indent="-342900">
              <a:buFont typeface="Arial" panose="020B0604020202020204" pitchFamily="34" charset="0"/>
              <a:buChar char="•"/>
            </a:pPr>
            <a:r>
              <a:rPr lang="en-US" sz="2000" b="0" cap="none" dirty="0">
                <a:solidFill>
                  <a:srgbClr val="4D4D4D"/>
                </a:solidFill>
              </a:rPr>
              <a:t>No </a:t>
            </a:r>
            <a:r>
              <a:rPr lang="en-US" sz="2000" b="0" cap="none" dirty="0" smtClean="0">
                <a:solidFill>
                  <a:srgbClr val="4D4D4D"/>
                </a:solidFill>
              </a:rPr>
              <a:t>changes.</a:t>
            </a:r>
            <a:endParaRPr lang="en-US" sz="2000" b="0" cap="none" dirty="0">
              <a:solidFill>
                <a:srgbClr val="4D4D4D"/>
              </a:solidFill>
            </a:endParaRPr>
          </a:p>
          <a:p>
            <a:endParaRPr lang="en-US" sz="2400" cap="none" dirty="0" smtClean="0">
              <a:solidFill>
                <a:srgbClr val="4D4D4D"/>
              </a:solidFill>
            </a:endParaRPr>
          </a:p>
          <a:p>
            <a:r>
              <a:rPr lang="en-US" sz="2400" dirty="0">
                <a:solidFill>
                  <a:srgbClr val="003399"/>
                </a:solidFill>
              </a:rPr>
              <a:t>N.J.A.C. 14:7-2.3, Response by alleged violator to notice of probable violation</a:t>
            </a:r>
            <a:endParaRPr lang="en-US" sz="2000" dirty="0">
              <a:solidFill>
                <a:srgbClr val="003399"/>
              </a:solidFill>
            </a:endParaRPr>
          </a:p>
          <a:p>
            <a:pPr marL="342900" indent="-342900">
              <a:buFont typeface="Arial" panose="020B0604020202020204" pitchFamily="34" charset="0"/>
              <a:buChar char="•"/>
            </a:pPr>
            <a:r>
              <a:rPr lang="en-US" sz="2000" b="0" cap="none" dirty="0">
                <a:solidFill>
                  <a:srgbClr val="4D4D4D"/>
                </a:solidFill>
              </a:rPr>
              <a:t>No changes.</a:t>
            </a:r>
          </a:p>
          <a:p>
            <a:endParaRPr lang="en-US" sz="2400" cap="none" dirty="0" smtClean="0">
              <a:solidFill>
                <a:srgbClr val="4D4D4D"/>
              </a:solidFill>
            </a:endParaRPr>
          </a:p>
        </p:txBody>
      </p:sp>
      <p:sp>
        <p:nvSpPr>
          <p:cNvPr id="7" name="Date Placeholder 5"/>
          <p:cNvSpPr>
            <a:spLocks noGrp="1"/>
          </p:cNvSpPr>
          <p:nvPr>
            <p:ph type="dt" sz="half" idx="10"/>
          </p:nvPr>
        </p:nvSpPr>
        <p:spPr>
          <a:xfrm>
            <a:off x="457200" y="6356350"/>
            <a:ext cx="2133600" cy="365125"/>
          </a:xfrm>
        </p:spPr>
        <p:txBody>
          <a:bodyPr/>
          <a:lstStyle/>
          <a:p>
            <a:pPr>
              <a:defRPr/>
            </a:pPr>
            <a:r>
              <a:rPr lang="en-US" dirty="0" smtClean="0"/>
              <a:t>4/25/2022</a:t>
            </a:r>
          </a:p>
        </p:txBody>
      </p:sp>
    </p:spTree>
    <p:extLst>
      <p:ext uri="{BB962C8B-B14F-4D97-AF65-F5344CB8AC3E}">
        <p14:creationId xmlns:p14="http://schemas.microsoft.com/office/powerpoint/2010/main" val="6400063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smtClean="0"/>
              <a:t>www.nj.gov/bpu</a:t>
            </a:r>
            <a:endParaRPr lang="en-US"/>
          </a:p>
        </p:txBody>
      </p:sp>
      <p:sp>
        <p:nvSpPr>
          <p:cNvPr id="6" name="Slide Number Placeholder 5"/>
          <p:cNvSpPr>
            <a:spLocks noGrp="1"/>
          </p:cNvSpPr>
          <p:nvPr>
            <p:ph type="sldNum" sz="quarter" idx="12"/>
          </p:nvPr>
        </p:nvSpPr>
        <p:spPr/>
        <p:txBody>
          <a:bodyPr/>
          <a:lstStyle/>
          <a:p>
            <a:pPr>
              <a:defRPr/>
            </a:pPr>
            <a:fld id="{C5E62A1D-9A36-4C9C-9E9D-D3E20A6361F0}" type="slidenum">
              <a:rPr lang="en-US" smtClean="0"/>
              <a:pPr>
                <a:defRPr/>
              </a:pPr>
              <a:t>22</a:t>
            </a:fld>
            <a:endParaRPr lang="en-US"/>
          </a:p>
        </p:txBody>
      </p:sp>
      <p:sp>
        <p:nvSpPr>
          <p:cNvPr id="8" name="Title 3"/>
          <p:cNvSpPr txBox="1">
            <a:spLocks/>
          </p:cNvSpPr>
          <p:nvPr/>
        </p:nvSpPr>
        <p:spPr>
          <a:xfrm>
            <a:off x="304800" y="1828800"/>
            <a:ext cx="8574505" cy="3962400"/>
          </a:xfrm>
          <a:prstGeom prst="rect">
            <a:avLst/>
          </a:prstGeom>
          <a:noFill/>
        </p:spPr>
        <p:txBody>
          <a:bodyPr/>
          <a:lstStyle>
            <a:lvl1pPr algn="l" rtl="0" eaLnBrk="1" fontAlgn="base" hangingPunct="1">
              <a:spcBef>
                <a:spcPct val="0"/>
              </a:spcBef>
              <a:spcAft>
                <a:spcPct val="0"/>
              </a:spcAft>
              <a:defRPr sz="3600" b="1" kern="1200" cap="all" baseline="0">
                <a:solidFill>
                  <a:schemeClr val="bg1"/>
                </a:solidFill>
                <a:latin typeface="+mn-lt"/>
                <a:ea typeface="+mj-ea"/>
                <a:cs typeface="+mj-cs"/>
              </a:defRPr>
            </a:lvl1pPr>
            <a:lvl2pPr algn="ctr" rtl="0" eaLnBrk="1" fontAlgn="base" hangingPunct="1">
              <a:spcBef>
                <a:spcPct val="0"/>
              </a:spcBef>
              <a:spcAft>
                <a:spcPct val="0"/>
              </a:spcAft>
              <a:defRPr sz="3600">
                <a:solidFill>
                  <a:srgbClr val="001F5B"/>
                </a:solidFill>
                <a:latin typeface="Arial Black" pitchFamily="34" charset="0"/>
              </a:defRPr>
            </a:lvl2pPr>
            <a:lvl3pPr algn="ctr" rtl="0" eaLnBrk="1" fontAlgn="base" hangingPunct="1">
              <a:spcBef>
                <a:spcPct val="0"/>
              </a:spcBef>
              <a:spcAft>
                <a:spcPct val="0"/>
              </a:spcAft>
              <a:defRPr sz="3600">
                <a:solidFill>
                  <a:srgbClr val="001F5B"/>
                </a:solidFill>
                <a:latin typeface="Arial Black" pitchFamily="34" charset="0"/>
              </a:defRPr>
            </a:lvl3pPr>
            <a:lvl4pPr algn="ctr" rtl="0" eaLnBrk="1" fontAlgn="base" hangingPunct="1">
              <a:spcBef>
                <a:spcPct val="0"/>
              </a:spcBef>
              <a:spcAft>
                <a:spcPct val="0"/>
              </a:spcAft>
              <a:defRPr sz="3600">
                <a:solidFill>
                  <a:srgbClr val="001F5B"/>
                </a:solidFill>
                <a:latin typeface="Arial Black" pitchFamily="34" charset="0"/>
              </a:defRPr>
            </a:lvl4pPr>
            <a:lvl5pPr algn="ctr" rtl="0" eaLnBrk="1" fontAlgn="base" hangingPunct="1">
              <a:spcBef>
                <a:spcPct val="0"/>
              </a:spcBef>
              <a:spcAft>
                <a:spcPct val="0"/>
              </a:spcAft>
              <a:defRPr sz="3600">
                <a:solidFill>
                  <a:srgbClr val="001F5B"/>
                </a:solidFill>
                <a:latin typeface="Arial Black" pitchFamily="34" charset="0"/>
              </a:defRPr>
            </a:lvl5pPr>
            <a:lvl6pPr marL="457200" algn="ctr" rtl="0" eaLnBrk="1" fontAlgn="base" hangingPunct="1">
              <a:spcBef>
                <a:spcPct val="0"/>
              </a:spcBef>
              <a:spcAft>
                <a:spcPct val="0"/>
              </a:spcAft>
              <a:defRPr sz="3600">
                <a:solidFill>
                  <a:srgbClr val="001F5B"/>
                </a:solidFill>
                <a:latin typeface="Arial Black" pitchFamily="34" charset="0"/>
              </a:defRPr>
            </a:lvl6pPr>
            <a:lvl7pPr marL="914400" algn="ctr" rtl="0" eaLnBrk="1" fontAlgn="base" hangingPunct="1">
              <a:spcBef>
                <a:spcPct val="0"/>
              </a:spcBef>
              <a:spcAft>
                <a:spcPct val="0"/>
              </a:spcAft>
              <a:defRPr sz="3600">
                <a:solidFill>
                  <a:srgbClr val="001F5B"/>
                </a:solidFill>
                <a:latin typeface="Arial Black" pitchFamily="34" charset="0"/>
              </a:defRPr>
            </a:lvl7pPr>
            <a:lvl8pPr marL="1371600" algn="ctr" rtl="0" eaLnBrk="1" fontAlgn="base" hangingPunct="1">
              <a:spcBef>
                <a:spcPct val="0"/>
              </a:spcBef>
              <a:spcAft>
                <a:spcPct val="0"/>
              </a:spcAft>
              <a:defRPr sz="3600">
                <a:solidFill>
                  <a:srgbClr val="001F5B"/>
                </a:solidFill>
                <a:latin typeface="Arial Black" pitchFamily="34" charset="0"/>
              </a:defRPr>
            </a:lvl8pPr>
            <a:lvl9pPr marL="1828800" algn="ctr" rtl="0" eaLnBrk="1" fontAlgn="base" hangingPunct="1">
              <a:spcBef>
                <a:spcPct val="0"/>
              </a:spcBef>
              <a:spcAft>
                <a:spcPct val="0"/>
              </a:spcAft>
              <a:defRPr sz="3600">
                <a:solidFill>
                  <a:srgbClr val="001F5B"/>
                </a:solidFill>
                <a:latin typeface="Arial Black" pitchFamily="34" charset="0"/>
              </a:defRPr>
            </a:lvl9pPr>
          </a:lstStyle>
          <a:p>
            <a:r>
              <a:rPr lang="en-US" sz="2400" dirty="0" smtClean="0">
                <a:solidFill>
                  <a:srgbClr val="003399"/>
                </a:solidFill>
              </a:rPr>
              <a:t>N.J.A.C</a:t>
            </a:r>
            <a:r>
              <a:rPr lang="en-US" sz="2400" dirty="0">
                <a:solidFill>
                  <a:srgbClr val="003399"/>
                </a:solidFill>
              </a:rPr>
              <a:t>. </a:t>
            </a:r>
            <a:r>
              <a:rPr lang="en-US" sz="2400" dirty="0" smtClean="0">
                <a:solidFill>
                  <a:srgbClr val="003399"/>
                </a:solidFill>
              </a:rPr>
              <a:t>14:7-2.4, failure of alleged violator to submit answering certification</a:t>
            </a:r>
            <a:endParaRPr lang="en-US" sz="2400" dirty="0">
              <a:solidFill>
                <a:srgbClr val="003399"/>
              </a:solidFill>
            </a:endParaRPr>
          </a:p>
          <a:p>
            <a:pPr marL="342900" indent="-342900">
              <a:buFont typeface="Arial" panose="020B0604020202020204" pitchFamily="34" charset="0"/>
              <a:buChar char="•"/>
            </a:pPr>
            <a:r>
              <a:rPr lang="en-US" sz="2000" b="0" cap="none" dirty="0">
                <a:solidFill>
                  <a:srgbClr val="4D4D4D"/>
                </a:solidFill>
              </a:rPr>
              <a:t>No </a:t>
            </a:r>
            <a:r>
              <a:rPr lang="en-US" sz="2000" b="0" cap="none" dirty="0" smtClean="0">
                <a:solidFill>
                  <a:srgbClr val="4D4D4D"/>
                </a:solidFill>
              </a:rPr>
              <a:t>changes.</a:t>
            </a:r>
            <a:endParaRPr lang="en-US" sz="2400" dirty="0">
              <a:solidFill>
                <a:srgbClr val="003399"/>
              </a:solidFill>
            </a:endParaRPr>
          </a:p>
          <a:p>
            <a:endParaRPr lang="en-US" sz="2000" cap="none" dirty="0" smtClean="0">
              <a:solidFill>
                <a:srgbClr val="4D4D4D"/>
              </a:solidFill>
            </a:endParaRPr>
          </a:p>
          <a:p>
            <a:r>
              <a:rPr lang="en-US" sz="2400" dirty="0">
                <a:solidFill>
                  <a:srgbClr val="003399"/>
                </a:solidFill>
              </a:rPr>
              <a:t>N.J.A.C. 14:7-2.5, notice of administrative order and civil administrative penalty assessment (</a:t>
            </a:r>
            <a:r>
              <a:rPr lang="en-US" sz="2400" dirty="0" err="1">
                <a:solidFill>
                  <a:srgbClr val="003399"/>
                </a:solidFill>
              </a:rPr>
              <a:t>aonocapa</a:t>
            </a:r>
            <a:r>
              <a:rPr lang="en-US" sz="2400" dirty="0">
                <a:solidFill>
                  <a:srgbClr val="003399"/>
                </a:solidFill>
              </a:rPr>
              <a:t>)</a:t>
            </a:r>
          </a:p>
          <a:p>
            <a:pPr marL="342900" indent="-342900">
              <a:buFont typeface="Arial" panose="020B0604020202020204" pitchFamily="34" charset="0"/>
              <a:buChar char="•"/>
            </a:pPr>
            <a:r>
              <a:rPr lang="en-US" sz="2000" b="0" cap="none" dirty="0">
                <a:solidFill>
                  <a:srgbClr val="4D4D4D"/>
                </a:solidFill>
              </a:rPr>
              <a:t>No changes.</a:t>
            </a:r>
          </a:p>
          <a:p>
            <a:endParaRPr lang="en-US" sz="2000" dirty="0">
              <a:solidFill>
                <a:srgbClr val="003399"/>
              </a:solidFill>
            </a:endParaRPr>
          </a:p>
          <a:p>
            <a:r>
              <a:rPr lang="en-US" sz="2400" dirty="0">
                <a:solidFill>
                  <a:srgbClr val="003399"/>
                </a:solidFill>
              </a:rPr>
              <a:t>N.J.A.C. 14:7-2.6, adjudicatory hearings</a:t>
            </a:r>
          </a:p>
          <a:p>
            <a:pPr marL="342900" indent="-342900">
              <a:buFont typeface="Arial" panose="020B0604020202020204" pitchFamily="34" charset="0"/>
              <a:buChar char="•"/>
            </a:pPr>
            <a:r>
              <a:rPr lang="en-US" sz="2000" b="0" cap="none" dirty="0">
                <a:solidFill>
                  <a:srgbClr val="4D4D4D"/>
                </a:solidFill>
              </a:rPr>
              <a:t>No changes.</a:t>
            </a:r>
          </a:p>
          <a:p>
            <a:endParaRPr lang="en-US" sz="2000" cap="none" dirty="0">
              <a:solidFill>
                <a:srgbClr val="4D4D4D"/>
              </a:solidFill>
            </a:endParaRPr>
          </a:p>
          <a:p>
            <a:endParaRPr lang="en-US" sz="2400" dirty="0">
              <a:solidFill>
                <a:srgbClr val="003399"/>
              </a:solidFill>
            </a:endParaRPr>
          </a:p>
        </p:txBody>
      </p:sp>
      <p:sp>
        <p:nvSpPr>
          <p:cNvPr id="7" name="Date Placeholder 5"/>
          <p:cNvSpPr>
            <a:spLocks noGrp="1"/>
          </p:cNvSpPr>
          <p:nvPr>
            <p:ph type="dt" sz="half" idx="10"/>
          </p:nvPr>
        </p:nvSpPr>
        <p:spPr>
          <a:xfrm>
            <a:off x="457200" y="6356350"/>
            <a:ext cx="2133600" cy="365125"/>
          </a:xfrm>
        </p:spPr>
        <p:txBody>
          <a:bodyPr/>
          <a:lstStyle/>
          <a:p>
            <a:pPr>
              <a:defRPr/>
            </a:pPr>
            <a:r>
              <a:rPr lang="en-US" dirty="0" smtClean="0"/>
              <a:t>4/25/2022</a:t>
            </a:r>
          </a:p>
        </p:txBody>
      </p:sp>
    </p:spTree>
    <p:extLst>
      <p:ext uri="{BB962C8B-B14F-4D97-AF65-F5344CB8AC3E}">
        <p14:creationId xmlns:p14="http://schemas.microsoft.com/office/powerpoint/2010/main" val="287147470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smtClean="0"/>
              <a:t>www.nj.gov/bpu</a:t>
            </a:r>
            <a:endParaRPr lang="en-US"/>
          </a:p>
        </p:txBody>
      </p:sp>
      <p:sp>
        <p:nvSpPr>
          <p:cNvPr id="6" name="Slide Number Placeholder 5"/>
          <p:cNvSpPr>
            <a:spLocks noGrp="1"/>
          </p:cNvSpPr>
          <p:nvPr>
            <p:ph type="sldNum" sz="quarter" idx="12"/>
          </p:nvPr>
        </p:nvSpPr>
        <p:spPr/>
        <p:txBody>
          <a:bodyPr/>
          <a:lstStyle/>
          <a:p>
            <a:pPr>
              <a:defRPr/>
            </a:pPr>
            <a:fld id="{C5E62A1D-9A36-4C9C-9E9D-D3E20A6361F0}" type="slidenum">
              <a:rPr lang="en-US" smtClean="0"/>
              <a:pPr>
                <a:defRPr/>
              </a:pPr>
              <a:t>23</a:t>
            </a:fld>
            <a:endParaRPr lang="en-US"/>
          </a:p>
        </p:txBody>
      </p:sp>
      <p:sp>
        <p:nvSpPr>
          <p:cNvPr id="8" name="Title 3"/>
          <p:cNvSpPr txBox="1">
            <a:spLocks/>
          </p:cNvSpPr>
          <p:nvPr/>
        </p:nvSpPr>
        <p:spPr>
          <a:xfrm>
            <a:off x="304800" y="1828800"/>
            <a:ext cx="8574505" cy="3962400"/>
          </a:xfrm>
          <a:prstGeom prst="rect">
            <a:avLst/>
          </a:prstGeom>
          <a:noFill/>
        </p:spPr>
        <p:txBody>
          <a:bodyPr/>
          <a:lstStyle>
            <a:lvl1pPr algn="l" rtl="0" eaLnBrk="1" fontAlgn="base" hangingPunct="1">
              <a:spcBef>
                <a:spcPct val="0"/>
              </a:spcBef>
              <a:spcAft>
                <a:spcPct val="0"/>
              </a:spcAft>
              <a:defRPr sz="3600" b="1" kern="1200" cap="all" baseline="0">
                <a:solidFill>
                  <a:schemeClr val="bg1"/>
                </a:solidFill>
                <a:latin typeface="+mn-lt"/>
                <a:ea typeface="+mj-ea"/>
                <a:cs typeface="+mj-cs"/>
              </a:defRPr>
            </a:lvl1pPr>
            <a:lvl2pPr algn="ctr" rtl="0" eaLnBrk="1" fontAlgn="base" hangingPunct="1">
              <a:spcBef>
                <a:spcPct val="0"/>
              </a:spcBef>
              <a:spcAft>
                <a:spcPct val="0"/>
              </a:spcAft>
              <a:defRPr sz="3600">
                <a:solidFill>
                  <a:srgbClr val="001F5B"/>
                </a:solidFill>
                <a:latin typeface="Arial Black" pitchFamily="34" charset="0"/>
              </a:defRPr>
            </a:lvl2pPr>
            <a:lvl3pPr algn="ctr" rtl="0" eaLnBrk="1" fontAlgn="base" hangingPunct="1">
              <a:spcBef>
                <a:spcPct val="0"/>
              </a:spcBef>
              <a:spcAft>
                <a:spcPct val="0"/>
              </a:spcAft>
              <a:defRPr sz="3600">
                <a:solidFill>
                  <a:srgbClr val="001F5B"/>
                </a:solidFill>
                <a:latin typeface="Arial Black" pitchFamily="34" charset="0"/>
              </a:defRPr>
            </a:lvl3pPr>
            <a:lvl4pPr algn="ctr" rtl="0" eaLnBrk="1" fontAlgn="base" hangingPunct="1">
              <a:spcBef>
                <a:spcPct val="0"/>
              </a:spcBef>
              <a:spcAft>
                <a:spcPct val="0"/>
              </a:spcAft>
              <a:defRPr sz="3600">
                <a:solidFill>
                  <a:srgbClr val="001F5B"/>
                </a:solidFill>
                <a:latin typeface="Arial Black" pitchFamily="34" charset="0"/>
              </a:defRPr>
            </a:lvl4pPr>
            <a:lvl5pPr algn="ctr" rtl="0" eaLnBrk="1" fontAlgn="base" hangingPunct="1">
              <a:spcBef>
                <a:spcPct val="0"/>
              </a:spcBef>
              <a:spcAft>
                <a:spcPct val="0"/>
              </a:spcAft>
              <a:defRPr sz="3600">
                <a:solidFill>
                  <a:srgbClr val="001F5B"/>
                </a:solidFill>
                <a:latin typeface="Arial Black" pitchFamily="34" charset="0"/>
              </a:defRPr>
            </a:lvl5pPr>
            <a:lvl6pPr marL="457200" algn="ctr" rtl="0" eaLnBrk="1" fontAlgn="base" hangingPunct="1">
              <a:spcBef>
                <a:spcPct val="0"/>
              </a:spcBef>
              <a:spcAft>
                <a:spcPct val="0"/>
              </a:spcAft>
              <a:defRPr sz="3600">
                <a:solidFill>
                  <a:srgbClr val="001F5B"/>
                </a:solidFill>
                <a:latin typeface="Arial Black" pitchFamily="34" charset="0"/>
              </a:defRPr>
            </a:lvl6pPr>
            <a:lvl7pPr marL="914400" algn="ctr" rtl="0" eaLnBrk="1" fontAlgn="base" hangingPunct="1">
              <a:spcBef>
                <a:spcPct val="0"/>
              </a:spcBef>
              <a:spcAft>
                <a:spcPct val="0"/>
              </a:spcAft>
              <a:defRPr sz="3600">
                <a:solidFill>
                  <a:srgbClr val="001F5B"/>
                </a:solidFill>
                <a:latin typeface="Arial Black" pitchFamily="34" charset="0"/>
              </a:defRPr>
            </a:lvl7pPr>
            <a:lvl8pPr marL="1371600" algn="ctr" rtl="0" eaLnBrk="1" fontAlgn="base" hangingPunct="1">
              <a:spcBef>
                <a:spcPct val="0"/>
              </a:spcBef>
              <a:spcAft>
                <a:spcPct val="0"/>
              </a:spcAft>
              <a:defRPr sz="3600">
                <a:solidFill>
                  <a:srgbClr val="001F5B"/>
                </a:solidFill>
                <a:latin typeface="Arial Black" pitchFamily="34" charset="0"/>
              </a:defRPr>
            </a:lvl8pPr>
            <a:lvl9pPr marL="1828800" algn="ctr" rtl="0" eaLnBrk="1" fontAlgn="base" hangingPunct="1">
              <a:spcBef>
                <a:spcPct val="0"/>
              </a:spcBef>
              <a:spcAft>
                <a:spcPct val="0"/>
              </a:spcAft>
              <a:defRPr sz="3600">
                <a:solidFill>
                  <a:srgbClr val="001F5B"/>
                </a:solidFill>
                <a:latin typeface="Arial Black" pitchFamily="34" charset="0"/>
              </a:defRPr>
            </a:lvl9pPr>
          </a:lstStyle>
          <a:p>
            <a:r>
              <a:rPr lang="en-US" sz="2400" dirty="0">
                <a:solidFill>
                  <a:srgbClr val="003399"/>
                </a:solidFill>
              </a:rPr>
              <a:t>N.J.A.C. </a:t>
            </a:r>
            <a:r>
              <a:rPr lang="en-US" sz="2400" dirty="0" smtClean="0">
                <a:solidFill>
                  <a:srgbClr val="003399"/>
                </a:solidFill>
              </a:rPr>
              <a:t>14:7-2.7, </a:t>
            </a:r>
            <a:r>
              <a:rPr lang="en-US" sz="2400" dirty="0">
                <a:solidFill>
                  <a:srgbClr val="003399"/>
                </a:solidFill>
              </a:rPr>
              <a:t>civil administrative penalty determination</a:t>
            </a:r>
          </a:p>
          <a:p>
            <a:pPr marL="342900" indent="-342900">
              <a:buFont typeface="Arial" panose="020B0604020202020204" pitchFamily="34" charset="0"/>
              <a:buChar char="•"/>
            </a:pPr>
            <a:r>
              <a:rPr lang="en-US" sz="2400" b="0" cap="none" dirty="0" smtClean="0">
                <a:solidFill>
                  <a:srgbClr val="4D4D4D"/>
                </a:solidFill>
              </a:rPr>
              <a:t>Section 7(a) has been amended to incorporate by reference the civil </a:t>
            </a:r>
            <a:r>
              <a:rPr lang="en-US" sz="2400" b="0" cap="none" dirty="0">
                <a:solidFill>
                  <a:srgbClr val="4D4D4D"/>
                </a:solidFill>
              </a:rPr>
              <a:t>administrative penalty </a:t>
            </a:r>
            <a:r>
              <a:rPr lang="en-US" sz="2400" b="0" cap="none" dirty="0" smtClean="0">
                <a:solidFill>
                  <a:srgbClr val="4D4D4D"/>
                </a:solidFill>
              </a:rPr>
              <a:t>amounts specified </a:t>
            </a:r>
            <a:r>
              <a:rPr lang="en-US" sz="2400" b="0" cap="none" dirty="0">
                <a:solidFill>
                  <a:srgbClr val="4D4D4D"/>
                </a:solidFill>
              </a:rPr>
              <a:t>in the f</a:t>
            </a:r>
            <a:r>
              <a:rPr lang="en-US" sz="2400" b="0" cap="none" dirty="0" smtClean="0">
                <a:solidFill>
                  <a:srgbClr val="4D4D4D"/>
                </a:solidFill>
              </a:rPr>
              <a:t>ederal code.</a:t>
            </a:r>
            <a:endParaRPr lang="en-US" sz="2400" b="0" cap="none" dirty="0">
              <a:solidFill>
                <a:srgbClr val="4D4D4D"/>
              </a:solidFill>
            </a:endParaRPr>
          </a:p>
          <a:p>
            <a:endParaRPr lang="en-US" sz="2400" cap="none" dirty="0" smtClean="0">
              <a:solidFill>
                <a:srgbClr val="4D4D4D"/>
              </a:solidFill>
            </a:endParaRPr>
          </a:p>
          <a:p>
            <a:pPr marL="342900" indent="-342900">
              <a:buFont typeface="Arial" panose="020B0604020202020204" pitchFamily="34" charset="0"/>
              <a:buChar char="•"/>
            </a:pPr>
            <a:endParaRPr lang="en-US" sz="2400" dirty="0">
              <a:solidFill>
                <a:srgbClr val="003399"/>
              </a:solidFill>
            </a:endParaRPr>
          </a:p>
          <a:p>
            <a:endParaRPr lang="en-US" sz="2000" cap="none" dirty="0">
              <a:solidFill>
                <a:srgbClr val="4D4D4D"/>
              </a:solidFill>
            </a:endParaRPr>
          </a:p>
          <a:p>
            <a:endParaRPr lang="en-US" sz="2400" dirty="0">
              <a:solidFill>
                <a:srgbClr val="003399"/>
              </a:solidFill>
            </a:endParaRPr>
          </a:p>
        </p:txBody>
      </p:sp>
      <p:sp>
        <p:nvSpPr>
          <p:cNvPr id="7" name="Date Placeholder 5"/>
          <p:cNvSpPr>
            <a:spLocks noGrp="1"/>
          </p:cNvSpPr>
          <p:nvPr>
            <p:ph type="dt" sz="half" idx="10"/>
          </p:nvPr>
        </p:nvSpPr>
        <p:spPr>
          <a:xfrm>
            <a:off x="457200" y="6356350"/>
            <a:ext cx="2133600" cy="365125"/>
          </a:xfrm>
        </p:spPr>
        <p:txBody>
          <a:bodyPr/>
          <a:lstStyle/>
          <a:p>
            <a:pPr>
              <a:defRPr/>
            </a:pPr>
            <a:r>
              <a:rPr lang="en-US" dirty="0" smtClean="0"/>
              <a:t>4/25/2022</a:t>
            </a:r>
          </a:p>
        </p:txBody>
      </p:sp>
    </p:spTree>
    <p:extLst>
      <p:ext uri="{BB962C8B-B14F-4D97-AF65-F5344CB8AC3E}">
        <p14:creationId xmlns:p14="http://schemas.microsoft.com/office/powerpoint/2010/main" val="18237629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smtClean="0"/>
              <a:t>www.nj.gov/bpu</a:t>
            </a:r>
            <a:endParaRPr lang="en-US"/>
          </a:p>
        </p:txBody>
      </p:sp>
      <p:sp>
        <p:nvSpPr>
          <p:cNvPr id="6" name="Slide Number Placeholder 5"/>
          <p:cNvSpPr>
            <a:spLocks noGrp="1"/>
          </p:cNvSpPr>
          <p:nvPr>
            <p:ph type="sldNum" sz="quarter" idx="12"/>
          </p:nvPr>
        </p:nvSpPr>
        <p:spPr/>
        <p:txBody>
          <a:bodyPr/>
          <a:lstStyle/>
          <a:p>
            <a:pPr>
              <a:defRPr/>
            </a:pPr>
            <a:fld id="{C5E62A1D-9A36-4C9C-9E9D-D3E20A6361F0}" type="slidenum">
              <a:rPr lang="en-US" smtClean="0"/>
              <a:pPr>
                <a:defRPr/>
              </a:pPr>
              <a:t>24</a:t>
            </a:fld>
            <a:endParaRPr lang="en-US"/>
          </a:p>
        </p:txBody>
      </p:sp>
      <p:sp>
        <p:nvSpPr>
          <p:cNvPr id="8" name="Title 3"/>
          <p:cNvSpPr txBox="1">
            <a:spLocks/>
          </p:cNvSpPr>
          <p:nvPr/>
        </p:nvSpPr>
        <p:spPr>
          <a:xfrm>
            <a:off x="304800" y="1828800"/>
            <a:ext cx="8574505" cy="3352800"/>
          </a:xfrm>
          <a:prstGeom prst="rect">
            <a:avLst/>
          </a:prstGeom>
          <a:noFill/>
        </p:spPr>
        <p:txBody>
          <a:bodyPr/>
          <a:lstStyle>
            <a:lvl1pPr algn="l" rtl="0" eaLnBrk="1" fontAlgn="base" hangingPunct="1">
              <a:spcBef>
                <a:spcPct val="0"/>
              </a:spcBef>
              <a:spcAft>
                <a:spcPct val="0"/>
              </a:spcAft>
              <a:defRPr sz="3600" b="1" kern="1200" cap="all" baseline="0">
                <a:solidFill>
                  <a:schemeClr val="bg1"/>
                </a:solidFill>
                <a:latin typeface="+mn-lt"/>
                <a:ea typeface="+mj-ea"/>
                <a:cs typeface="+mj-cs"/>
              </a:defRPr>
            </a:lvl1pPr>
            <a:lvl2pPr algn="ctr" rtl="0" eaLnBrk="1" fontAlgn="base" hangingPunct="1">
              <a:spcBef>
                <a:spcPct val="0"/>
              </a:spcBef>
              <a:spcAft>
                <a:spcPct val="0"/>
              </a:spcAft>
              <a:defRPr sz="3600">
                <a:solidFill>
                  <a:srgbClr val="001F5B"/>
                </a:solidFill>
                <a:latin typeface="Arial Black" pitchFamily="34" charset="0"/>
              </a:defRPr>
            </a:lvl2pPr>
            <a:lvl3pPr algn="ctr" rtl="0" eaLnBrk="1" fontAlgn="base" hangingPunct="1">
              <a:spcBef>
                <a:spcPct val="0"/>
              </a:spcBef>
              <a:spcAft>
                <a:spcPct val="0"/>
              </a:spcAft>
              <a:defRPr sz="3600">
                <a:solidFill>
                  <a:srgbClr val="001F5B"/>
                </a:solidFill>
                <a:latin typeface="Arial Black" pitchFamily="34" charset="0"/>
              </a:defRPr>
            </a:lvl3pPr>
            <a:lvl4pPr algn="ctr" rtl="0" eaLnBrk="1" fontAlgn="base" hangingPunct="1">
              <a:spcBef>
                <a:spcPct val="0"/>
              </a:spcBef>
              <a:spcAft>
                <a:spcPct val="0"/>
              </a:spcAft>
              <a:defRPr sz="3600">
                <a:solidFill>
                  <a:srgbClr val="001F5B"/>
                </a:solidFill>
                <a:latin typeface="Arial Black" pitchFamily="34" charset="0"/>
              </a:defRPr>
            </a:lvl4pPr>
            <a:lvl5pPr algn="ctr" rtl="0" eaLnBrk="1" fontAlgn="base" hangingPunct="1">
              <a:spcBef>
                <a:spcPct val="0"/>
              </a:spcBef>
              <a:spcAft>
                <a:spcPct val="0"/>
              </a:spcAft>
              <a:defRPr sz="3600">
                <a:solidFill>
                  <a:srgbClr val="001F5B"/>
                </a:solidFill>
                <a:latin typeface="Arial Black" pitchFamily="34" charset="0"/>
              </a:defRPr>
            </a:lvl5pPr>
            <a:lvl6pPr marL="457200" algn="ctr" rtl="0" eaLnBrk="1" fontAlgn="base" hangingPunct="1">
              <a:spcBef>
                <a:spcPct val="0"/>
              </a:spcBef>
              <a:spcAft>
                <a:spcPct val="0"/>
              </a:spcAft>
              <a:defRPr sz="3600">
                <a:solidFill>
                  <a:srgbClr val="001F5B"/>
                </a:solidFill>
                <a:latin typeface="Arial Black" pitchFamily="34" charset="0"/>
              </a:defRPr>
            </a:lvl6pPr>
            <a:lvl7pPr marL="914400" algn="ctr" rtl="0" eaLnBrk="1" fontAlgn="base" hangingPunct="1">
              <a:spcBef>
                <a:spcPct val="0"/>
              </a:spcBef>
              <a:spcAft>
                <a:spcPct val="0"/>
              </a:spcAft>
              <a:defRPr sz="3600">
                <a:solidFill>
                  <a:srgbClr val="001F5B"/>
                </a:solidFill>
                <a:latin typeface="Arial Black" pitchFamily="34" charset="0"/>
              </a:defRPr>
            </a:lvl7pPr>
            <a:lvl8pPr marL="1371600" algn="ctr" rtl="0" eaLnBrk="1" fontAlgn="base" hangingPunct="1">
              <a:spcBef>
                <a:spcPct val="0"/>
              </a:spcBef>
              <a:spcAft>
                <a:spcPct val="0"/>
              </a:spcAft>
              <a:defRPr sz="3600">
                <a:solidFill>
                  <a:srgbClr val="001F5B"/>
                </a:solidFill>
                <a:latin typeface="Arial Black" pitchFamily="34" charset="0"/>
              </a:defRPr>
            </a:lvl8pPr>
            <a:lvl9pPr marL="1828800" algn="ctr" rtl="0" eaLnBrk="1" fontAlgn="base" hangingPunct="1">
              <a:spcBef>
                <a:spcPct val="0"/>
              </a:spcBef>
              <a:spcAft>
                <a:spcPct val="0"/>
              </a:spcAft>
              <a:defRPr sz="3600">
                <a:solidFill>
                  <a:srgbClr val="001F5B"/>
                </a:solidFill>
                <a:latin typeface="Arial Black" pitchFamily="34" charset="0"/>
              </a:defRPr>
            </a:lvl9pPr>
          </a:lstStyle>
          <a:p>
            <a:r>
              <a:rPr lang="en-US" dirty="0" smtClean="0">
                <a:solidFill>
                  <a:srgbClr val="003399"/>
                </a:solidFill>
                <a:latin typeface="+mj-lt"/>
              </a:rPr>
              <a:t>We </a:t>
            </a:r>
            <a:r>
              <a:rPr lang="en-US" dirty="0">
                <a:solidFill>
                  <a:srgbClr val="003399"/>
                </a:solidFill>
                <a:latin typeface="+mj-lt"/>
              </a:rPr>
              <a:t>will now take your </a:t>
            </a:r>
            <a:r>
              <a:rPr lang="en-US" dirty="0" smtClean="0">
                <a:solidFill>
                  <a:srgbClr val="003399"/>
                </a:solidFill>
                <a:latin typeface="+mj-lt"/>
              </a:rPr>
              <a:t>public comments </a:t>
            </a:r>
            <a:r>
              <a:rPr lang="en-US" dirty="0">
                <a:solidFill>
                  <a:srgbClr val="003399"/>
                </a:solidFill>
                <a:latin typeface="+mj-lt"/>
              </a:rPr>
              <a:t>in the order </a:t>
            </a:r>
            <a:r>
              <a:rPr lang="en-US" dirty="0" smtClean="0">
                <a:solidFill>
                  <a:srgbClr val="003399"/>
                </a:solidFill>
                <a:latin typeface="+mj-lt"/>
              </a:rPr>
              <a:t>that you </a:t>
            </a:r>
            <a:r>
              <a:rPr lang="en-US" dirty="0">
                <a:solidFill>
                  <a:srgbClr val="003399"/>
                </a:solidFill>
                <a:latin typeface="+mj-lt"/>
              </a:rPr>
              <a:t>registered for this event</a:t>
            </a:r>
            <a:r>
              <a:rPr lang="en-US" dirty="0" smtClean="0">
                <a:solidFill>
                  <a:srgbClr val="003399"/>
                </a:solidFill>
                <a:latin typeface="+mj-lt"/>
              </a:rPr>
              <a:t>.</a:t>
            </a:r>
          </a:p>
          <a:p>
            <a:endParaRPr lang="en-US" dirty="0">
              <a:solidFill>
                <a:srgbClr val="003399"/>
              </a:solidFill>
              <a:latin typeface="+mj-lt"/>
            </a:endParaRPr>
          </a:p>
          <a:p>
            <a:r>
              <a:rPr lang="en-US" dirty="0">
                <a:solidFill>
                  <a:srgbClr val="003399"/>
                </a:solidFill>
                <a:latin typeface="+mj-lt"/>
              </a:rPr>
              <a:t>Thank you.</a:t>
            </a:r>
            <a:endParaRPr lang="en-US" cap="none" dirty="0" smtClean="0">
              <a:solidFill>
                <a:srgbClr val="4D4D4D"/>
              </a:solidFill>
              <a:latin typeface="+mj-lt"/>
            </a:endParaRPr>
          </a:p>
          <a:p>
            <a:endParaRPr lang="en-US" sz="2400" dirty="0">
              <a:solidFill>
                <a:srgbClr val="003399"/>
              </a:solidFill>
            </a:endParaRPr>
          </a:p>
        </p:txBody>
      </p:sp>
      <p:sp>
        <p:nvSpPr>
          <p:cNvPr id="7" name="Date Placeholder 5"/>
          <p:cNvSpPr>
            <a:spLocks noGrp="1"/>
          </p:cNvSpPr>
          <p:nvPr>
            <p:ph type="dt" sz="half" idx="10"/>
          </p:nvPr>
        </p:nvSpPr>
        <p:spPr>
          <a:xfrm>
            <a:off x="457200" y="6356350"/>
            <a:ext cx="2133600" cy="365125"/>
          </a:xfrm>
        </p:spPr>
        <p:txBody>
          <a:bodyPr/>
          <a:lstStyle/>
          <a:p>
            <a:pPr>
              <a:defRPr/>
            </a:pPr>
            <a:r>
              <a:rPr lang="en-US" dirty="0" smtClean="0"/>
              <a:t>4/25/2022</a:t>
            </a:r>
          </a:p>
        </p:txBody>
      </p:sp>
    </p:spTree>
    <p:extLst>
      <p:ext uri="{BB962C8B-B14F-4D97-AF65-F5344CB8AC3E}">
        <p14:creationId xmlns:p14="http://schemas.microsoft.com/office/powerpoint/2010/main" val="13021168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smtClean="0"/>
              <a:t>www.nj.gov/bpu</a:t>
            </a:r>
            <a:endParaRPr lang="en-US"/>
          </a:p>
        </p:txBody>
      </p:sp>
      <p:sp>
        <p:nvSpPr>
          <p:cNvPr id="6" name="Slide Number Placeholder 5"/>
          <p:cNvSpPr>
            <a:spLocks noGrp="1"/>
          </p:cNvSpPr>
          <p:nvPr>
            <p:ph type="sldNum" sz="quarter" idx="12"/>
          </p:nvPr>
        </p:nvSpPr>
        <p:spPr/>
        <p:txBody>
          <a:bodyPr/>
          <a:lstStyle/>
          <a:p>
            <a:pPr>
              <a:defRPr/>
            </a:pPr>
            <a:fld id="{C5E62A1D-9A36-4C9C-9E9D-D3E20A6361F0}" type="slidenum">
              <a:rPr lang="en-US" smtClean="0"/>
              <a:pPr>
                <a:defRPr/>
              </a:pPr>
              <a:t>3</a:t>
            </a:fld>
            <a:endParaRPr lang="en-US"/>
          </a:p>
        </p:txBody>
      </p:sp>
      <p:sp>
        <p:nvSpPr>
          <p:cNvPr id="7" name="Content Placeholder 4"/>
          <p:cNvSpPr txBox="1">
            <a:spLocks/>
          </p:cNvSpPr>
          <p:nvPr/>
        </p:nvSpPr>
        <p:spPr>
          <a:xfrm>
            <a:off x="609600" y="2667000"/>
            <a:ext cx="7592704" cy="2971800"/>
          </a:xfrm>
          <a:prstGeom prst="rect">
            <a:avLst/>
          </a:prstGeom>
        </p:spPr>
        <p:txBody>
          <a:bodyPr/>
          <a:lstStyle>
            <a:lvl1pPr marL="342900" indent="-342900" algn="l" rtl="0" eaLnBrk="1" fontAlgn="base" hangingPunct="1">
              <a:spcBef>
                <a:spcPct val="20000"/>
              </a:spcBef>
              <a:spcAft>
                <a:spcPct val="0"/>
              </a:spcAft>
              <a:buClr>
                <a:srgbClr val="003399"/>
              </a:buClr>
              <a:buSzPct val="110000"/>
              <a:buFont typeface="Arial" pitchFamily="34" charset="0"/>
              <a:buChar char="•"/>
              <a:defRPr sz="2800" kern="1200">
                <a:solidFill>
                  <a:srgbClr val="001F5B"/>
                </a:solidFill>
                <a:latin typeface="+mn-lt"/>
                <a:ea typeface="+mn-ea"/>
                <a:cs typeface="+mn-cs"/>
              </a:defRPr>
            </a:lvl1pPr>
            <a:lvl2pPr marL="742950" indent="-285750" algn="l" rtl="0" eaLnBrk="1" fontAlgn="base" hangingPunct="1">
              <a:spcBef>
                <a:spcPct val="20000"/>
              </a:spcBef>
              <a:spcAft>
                <a:spcPct val="0"/>
              </a:spcAft>
              <a:buClr>
                <a:srgbClr val="003399"/>
              </a:buClr>
              <a:buSzPct val="90000"/>
              <a:buFont typeface="Arial" pitchFamily="34" charset="0"/>
              <a:buChar char="›"/>
              <a:defRPr sz="2400" kern="1200">
                <a:solidFill>
                  <a:srgbClr val="001F5B"/>
                </a:solidFill>
                <a:latin typeface="+mn-lt"/>
                <a:ea typeface="+mn-ea"/>
                <a:cs typeface="+mn-cs"/>
              </a:defRPr>
            </a:lvl2pPr>
            <a:lvl3pPr marL="1143000" indent="-228600" algn="l" rtl="0" eaLnBrk="1" fontAlgn="base" hangingPunct="1">
              <a:spcBef>
                <a:spcPct val="20000"/>
              </a:spcBef>
              <a:spcAft>
                <a:spcPct val="0"/>
              </a:spcAft>
              <a:buClr>
                <a:srgbClr val="003399"/>
              </a:buClr>
              <a:buFont typeface="Arial" pitchFamily="34" charset="0"/>
              <a:buChar char="»"/>
              <a:defRPr sz="2000" kern="1200">
                <a:solidFill>
                  <a:srgbClr val="001F5B"/>
                </a:solidFill>
                <a:latin typeface="+mn-lt"/>
                <a:ea typeface="+mn-ea"/>
                <a:cs typeface="+mn-cs"/>
              </a:defRPr>
            </a:lvl3pPr>
            <a:lvl4pPr marL="1600200" indent="-228600" algn="l" rtl="0" eaLnBrk="1" fontAlgn="base" hangingPunct="1">
              <a:spcBef>
                <a:spcPct val="20000"/>
              </a:spcBef>
              <a:spcAft>
                <a:spcPct val="0"/>
              </a:spcAft>
              <a:buClr>
                <a:srgbClr val="003399"/>
              </a:buClr>
              <a:buFont typeface="Arial" pitchFamily="34" charset="0"/>
              <a:buChar char="–"/>
              <a:defRPr kern="1200">
                <a:solidFill>
                  <a:srgbClr val="001F5B"/>
                </a:solidFill>
                <a:latin typeface="+mn-lt"/>
                <a:ea typeface="+mn-ea"/>
                <a:cs typeface="+mn-cs"/>
              </a:defRPr>
            </a:lvl4pPr>
            <a:lvl5pPr marL="2057400" indent="-228600" algn="l" rtl="0" eaLnBrk="1" fontAlgn="base" hangingPunct="1">
              <a:spcBef>
                <a:spcPct val="20000"/>
              </a:spcBef>
              <a:spcAft>
                <a:spcPct val="0"/>
              </a:spcAft>
              <a:buClr>
                <a:srgbClr val="003399"/>
              </a:buClr>
              <a:buFont typeface="Wingdings" pitchFamily="2" charset="2"/>
              <a:buChar char="§"/>
              <a:defRPr kern="1200">
                <a:solidFill>
                  <a:srgbClr val="001F5B"/>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000" dirty="0" smtClean="0"/>
              <a:t>The </a:t>
            </a:r>
            <a:r>
              <a:rPr lang="en-US" sz="2000" dirty="0"/>
              <a:t>purpose </a:t>
            </a:r>
            <a:r>
              <a:rPr lang="en-US" sz="2000" dirty="0" smtClean="0"/>
              <a:t>of this stakeholder meeting is to </a:t>
            </a:r>
            <a:r>
              <a:rPr lang="en-US" sz="2000" dirty="0"/>
              <a:t>solicit input from </a:t>
            </a:r>
            <a:r>
              <a:rPr lang="en-US" sz="2000" dirty="0" smtClean="0"/>
              <a:t>the public </a:t>
            </a:r>
            <a:r>
              <a:rPr lang="en-US" sz="2000" dirty="0"/>
              <a:t>and interested parties on the proposed </a:t>
            </a:r>
            <a:r>
              <a:rPr lang="en-US" sz="2000" dirty="0" err="1"/>
              <a:t>readoption</a:t>
            </a:r>
            <a:r>
              <a:rPr lang="en-US" sz="2000" dirty="0"/>
              <a:t> with amendments of rules at N.J.A.C. </a:t>
            </a:r>
            <a:r>
              <a:rPr lang="en-US" sz="2000" dirty="0" smtClean="0"/>
              <a:t>14:7 which </a:t>
            </a:r>
            <a:r>
              <a:rPr lang="en-US" sz="2000" dirty="0"/>
              <a:t>govern natural gas pipelines.</a:t>
            </a:r>
            <a:endParaRPr lang="en-US" sz="2000" dirty="0" smtClean="0"/>
          </a:p>
        </p:txBody>
      </p:sp>
      <p:sp>
        <p:nvSpPr>
          <p:cNvPr id="14" name="Title 3"/>
          <p:cNvSpPr>
            <a:spLocks noGrp="1"/>
          </p:cNvSpPr>
          <p:nvPr>
            <p:ph type="title"/>
          </p:nvPr>
        </p:nvSpPr>
        <p:spPr>
          <a:xfrm>
            <a:off x="685800" y="1923197"/>
            <a:ext cx="8229600" cy="725606"/>
          </a:xfrm>
          <a:noFill/>
        </p:spPr>
        <p:txBody>
          <a:bodyPr/>
          <a:lstStyle/>
          <a:p>
            <a:r>
              <a:rPr lang="en-US" sz="2400" dirty="0">
                <a:solidFill>
                  <a:srgbClr val="003399"/>
                </a:solidFill>
              </a:rPr>
              <a:t>Comments and Question and </a:t>
            </a:r>
            <a:r>
              <a:rPr lang="en-US" sz="2400" dirty="0" smtClean="0">
                <a:solidFill>
                  <a:srgbClr val="003399"/>
                </a:solidFill>
              </a:rPr>
              <a:t>Answer (Cont.)</a:t>
            </a:r>
            <a:endParaRPr lang="en-US" sz="2400" dirty="0">
              <a:solidFill>
                <a:srgbClr val="003399"/>
              </a:solidFill>
            </a:endParaRPr>
          </a:p>
        </p:txBody>
      </p:sp>
      <p:sp>
        <p:nvSpPr>
          <p:cNvPr id="8" name="Date Placeholder 5"/>
          <p:cNvSpPr>
            <a:spLocks noGrp="1"/>
          </p:cNvSpPr>
          <p:nvPr>
            <p:ph type="dt" sz="half" idx="10"/>
          </p:nvPr>
        </p:nvSpPr>
        <p:spPr>
          <a:xfrm>
            <a:off x="457200" y="6356350"/>
            <a:ext cx="2133600" cy="365125"/>
          </a:xfrm>
        </p:spPr>
        <p:txBody>
          <a:bodyPr/>
          <a:lstStyle/>
          <a:p>
            <a:pPr>
              <a:defRPr/>
            </a:pPr>
            <a:r>
              <a:rPr lang="en-US" dirty="0" smtClean="0"/>
              <a:t>4/25/2022</a:t>
            </a:r>
          </a:p>
        </p:txBody>
      </p:sp>
    </p:spTree>
    <p:extLst>
      <p:ext uri="{BB962C8B-B14F-4D97-AF65-F5344CB8AC3E}">
        <p14:creationId xmlns:p14="http://schemas.microsoft.com/office/powerpoint/2010/main" val="461374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smtClean="0"/>
              <a:t>www.nj.gov/bpu</a:t>
            </a:r>
            <a:endParaRPr lang="en-US"/>
          </a:p>
        </p:txBody>
      </p:sp>
      <p:sp>
        <p:nvSpPr>
          <p:cNvPr id="6" name="Slide Number Placeholder 5"/>
          <p:cNvSpPr>
            <a:spLocks noGrp="1"/>
          </p:cNvSpPr>
          <p:nvPr>
            <p:ph type="sldNum" sz="quarter" idx="12"/>
          </p:nvPr>
        </p:nvSpPr>
        <p:spPr/>
        <p:txBody>
          <a:bodyPr/>
          <a:lstStyle/>
          <a:p>
            <a:pPr>
              <a:defRPr/>
            </a:pPr>
            <a:fld id="{C5E62A1D-9A36-4C9C-9E9D-D3E20A6361F0}" type="slidenum">
              <a:rPr lang="en-US" smtClean="0"/>
              <a:pPr>
                <a:defRPr/>
              </a:pPr>
              <a:t>4</a:t>
            </a:fld>
            <a:endParaRPr lang="en-US"/>
          </a:p>
        </p:txBody>
      </p:sp>
      <p:sp>
        <p:nvSpPr>
          <p:cNvPr id="7" name="Title 3"/>
          <p:cNvSpPr txBox="1">
            <a:spLocks/>
          </p:cNvSpPr>
          <p:nvPr/>
        </p:nvSpPr>
        <p:spPr>
          <a:xfrm>
            <a:off x="0" y="2209800"/>
            <a:ext cx="9126940" cy="2819400"/>
          </a:xfrm>
          <a:prstGeom prst="rect">
            <a:avLst/>
          </a:prstGeom>
          <a:noFill/>
        </p:spPr>
        <p:txBody>
          <a:bodyPr/>
          <a:lstStyle>
            <a:lvl1pPr algn="l" rtl="0" eaLnBrk="1" fontAlgn="base" hangingPunct="1">
              <a:spcBef>
                <a:spcPct val="0"/>
              </a:spcBef>
              <a:spcAft>
                <a:spcPct val="0"/>
              </a:spcAft>
              <a:defRPr sz="3600" b="1" kern="1200" cap="all" baseline="0">
                <a:solidFill>
                  <a:schemeClr val="bg1"/>
                </a:solidFill>
                <a:latin typeface="+mn-lt"/>
                <a:ea typeface="+mj-ea"/>
                <a:cs typeface="+mj-cs"/>
              </a:defRPr>
            </a:lvl1pPr>
            <a:lvl2pPr algn="ctr" rtl="0" eaLnBrk="1" fontAlgn="base" hangingPunct="1">
              <a:spcBef>
                <a:spcPct val="0"/>
              </a:spcBef>
              <a:spcAft>
                <a:spcPct val="0"/>
              </a:spcAft>
              <a:defRPr sz="3600">
                <a:solidFill>
                  <a:srgbClr val="001F5B"/>
                </a:solidFill>
                <a:latin typeface="Arial Black" pitchFamily="34" charset="0"/>
              </a:defRPr>
            </a:lvl2pPr>
            <a:lvl3pPr algn="ctr" rtl="0" eaLnBrk="1" fontAlgn="base" hangingPunct="1">
              <a:spcBef>
                <a:spcPct val="0"/>
              </a:spcBef>
              <a:spcAft>
                <a:spcPct val="0"/>
              </a:spcAft>
              <a:defRPr sz="3600">
                <a:solidFill>
                  <a:srgbClr val="001F5B"/>
                </a:solidFill>
                <a:latin typeface="Arial Black" pitchFamily="34" charset="0"/>
              </a:defRPr>
            </a:lvl3pPr>
            <a:lvl4pPr algn="ctr" rtl="0" eaLnBrk="1" fontAlgn="base" hangingPunct="1">
              <a:spcBef>
                <a:spcPct val="0"/>
              </a:spcBef>
              <a:spcAft>
                <a:spcPct val="0"/>
              </a:spcAft>
              <a:defRPr sz="3600">
                <a:solidFill>
                  <a:srgbClr val="001F5B"/>
                </a:solidFill>
                <a:latin typeface="Arial Black" pitchFamily="34" charset="0"/>
              </a:defRPr>
            </a:lvl4pPr>
            <a:lvl5pPr algn="ctr" rtl="0" eaLnBrk="1" fontAlgn="base" hangingPunct="1">
              <a:spcBef>
                <a:spcPct val="0"/>
              </a:spcBef>
              <a:spcAft>
                <a:spcPct val="0"/>
              </a:spcAft>
              <a:defRPr sz="3600">
                <a:solidFill>
                  <a:srgbClr val="001F5B"/>
                </a:solidFill>
                <a:latin typeface="Arial Black" pitchFamily="34" charset="0"/>
              </a:defRPr>
            </a:lvl5pPr>
            <a:lvl6pPr marL="457200" algn="ctr" rtl="0" eaLnBrk="1" fontAlgn="base" hangingPunct="1">
              <a:spcBef>
                <a:spcPct val="0"/>
              </a:spcBef>
              <a:spcAft>
                <a:spcPct val="0"/>
              </a:spcAft>
              <a:defRPr sz="3600">
                <a:solidFill>
                  <a:srgbClr val="001F5B"/>
                </a:solidFill>
                <a:latin typeface="Arial Black" pitchFamily="34" charset="0"/>
              </a:defRPr>
            </a:lvl6pPr>
            <a:lvl7pPr marL="914400" algn="ctr" rtl="0" eaLnBrk="1" fontAlgn="base" hangingPunct="1">
              <a:spcBef>
                <a:spcPct val="0"/>
              </a:spcBef>
              <a:spcAft>
                <a:spcPct val="0"/>
              </a:spcAft>
              <a:defRPr sz="3600">
                <a:solidFill>
                  <a:srgbClr val="001F5B"/>
                </a:solidFill>
                <a:latin typeface="Arial Black" pitchFamily="34" charset="0"/>
              </a:defRPr>
            </a:lvl7pPr>
            <a:lvl8pPr marL="1371600" algn="ctr" rtl="0" eaLnBrk="1" fontAlgn="base" hangingPunct="1">
              <a:spcBef>
                <a:spcPct val="0"/>
              </a:spcBef>
              <a:spcAft>
                <a:spcPct val="0"/>
              </a:spcAft>
              <a:defRPr sz="3600">
                <a:solidFill>
                  <a:srgbClr val="001F5B"/>
                </a:solidFill>
                <a:latin typeface="Arial Black" pitchFamily="34" charset="0"/>
              </a:defRPr>
            </a:lvl8pPr>
            <a:lvl9pPr marL="1828800" algn="ctr" rtl="0" eaLnBrk="1" fontAlgn="base" hangingPunct="1">
              <a:spcBef>
                <a:spcPct val="0"/>
              </a:spcBef>
              <a:spcAft>
                <a:spcPct val="0"/>
              </a:spcAft>
              <a:defRPr sz="3600">
                <a:solidFill>
                  <a:srgbClr val="001F5B"/>
                </a:solidFill>
                <a:latin typeface="Arial Black" pitchFamily="34" charset="0"/>
              </a:defRPr>
            </a:lvl9pPr>
          </a:lstStyle>
          <a:p>
            <a:pPr algn="ctr"/>
            <a:r>
              <a:rPr lang="en-US" sz="3200" dirty="0">
                <a:solidFill>
                  <a:srgbClr val="003399"/>
                </a:solidFill>
                <a:latin typeface="+mj-lt"/>
              </a:rPr>
              <a:t>SUBCHAPTER 1. CONSTRUCTION, OPERATION AND MAINTENANCE OF</a:t>
            </a:r>
          </a:p>
          <a:p>
            <a:pPr algn="ctr"/>
            <a:r>
              <a:rPr lang="en-US" sz="3200" dirty="0">
                <a:solidFill>
                  <a:srgbClr val="003399"/>
                </a:solidFill>
                <a:latin typeface="+mj-lt"/>
              </a:rPr>
              <a:t>TRANSMISSION AND DISTRIBUTION NATURAL GAS PIPELINES</a:t>
            </a:r>
          </a:p>
        </p:txBody>
      </p:sp>
      <p:sp>
        <p:nvSpPr>
          <p:cNvPr id="8" name="Date Placeholder 5"/>
          <p:cNvSpPr>
            <a:spLocks noGrp="1"/>
          </p:cNvSpPr>
          <p:nvPr>
            <p:ph type="dt" sz="half" idx="10"/>
          </p:nvPr>
        </p:nvSpPr>
        <p:spPr>
          <a:xfrm>
            <a:off x="457200" y="6356350"/>
            <a:ext cx="2133600" cy="365125"/>
          </a:xfrm>
        </p:spPr>
        <p:txBody>
          <a:bodyPr/>
          <a:lstStyle/>
          <a:p>
            <a:pPr>
              <a:defRPr/>
            </a:pPr>
            <a:r>
              <a:rPr lang="en-US" dirty="0" smtClean="0"/>
              <a:t>4/25/2022</a:t>
            </a:r>
          </a:p>
        </p:txBody>
      </p:sp>
    </p:spTree>
    <p:extLst>
      <p:ext uri="{BB962C8B-B14F-4D97-AF65-F5344CB8AC3E}">
        <p14:creationId xmlns:p14="http://schemas.microsoft.com/office/powerpoint/2010/main" val="35811645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smtClean="0"/>
              <a:t>www.nj.gov/bpu</a:t>
            </a:r>
            <a:endParaRPr lang="en-US"/>
          </a:p>
        </p:txBody>
      </p:sp>
      <p:sp>
        <p:nvSpPr>
          <p:cNvPr id="6" name="Slide Number Placeholder 5"/>
          <p:cNvSpPr>
            <a:spLocks noGrp="1"/>
          </p:cNvSpPr>
          <p:nvPr>
            <p:ph type="sldNum" sz="quarter" idx="12"/>
          </p:nvPr>
        </p:nvSpPr>
        <p:spPr/>
        <p:txBody>
          <a:bodyPr/>
          <a:lstStyle/>
          <a:p>
            <a:pPr>
              <a:defRPr/>
            </a:pPr>
            <a:fld id="{C5E62A1D-9A36-4C9C-9E9D-D3E20A6361F0}" type="slidenum">
              <a:rPr lang="en-US" smtClean="0"/>
              <a:pPr>
                <a:defRPr/>
              </a:pPr>
              <a:t>5</a:t>
            </a:fld>
            <a:endParaRPr lang="en-US"/>
          </a:p>
        </p:txBody>
      </p:sp>
      <p:sp>
        <p:nvSpPr>
          <p:cNvPr id="7" name="Content Placeholder 4"/>
          <p:cNvSpPr txBox="1">
            <a:spLocks/>
          </p:cNvSpPr>
          <p:nvPr/>
        </p:nvSpPr>
        <p:spPr>
          <a:xfrm>
            <a:off x="685800" y="2438400"/>
            <a:ext cx="7592704" cy="1371600"/>
          </a:xfrm>
          <a:prstGeom prst="rect">
            <a:avLst/>
          </a:prstGeom>
        </p:spPr>
        <p:txBody>
          <a:bodyPr/>
          <a:lstStyle>
            <a:lvl1pPr marL="342900" indent="-342900" algn="l" rtl="0" eaLnBrk="1" fontAlgn="base" hangingPunct="1">
              <a:spcBef>
                <a:spcPct val="20000"/>
              </a:spcBef>
              <a:spcAft>
                <a:spcPct val="0"/>
              </a:spcAft>
              <a:buClr>
                <a:srgbClr val="003399"/>
              </a:buClr>
              <a:buSzPct val="110000"/>
              <a:buFont typeface="Arial" pitchFamily="34" charset="0"/>
              <a:buChar char="•"/>
              <a:defRPr sz="2800" kern="1200">
                <a:solidFill>
                  <a:srgbClr val="001F5B"/>
                </a:solidFill>
                <a:latin typeface="+mn-lt"/>
                <a:ea typeface="+mn-ea"/>
                <a:cs typeface="+mn-cs"/>
              </a:defRPr>
            </a:lvl1pPr>
            <a:lvl2pPr marL="742950" indent="-285750" algn="l" rtl="0" eaLnBrk="1" fontAlgn="base" hangingPunct="1">
              <a:spcBef>
                <a:spcPct val="20000"/>
              </a:spcBef>
              <a:spcAft>
                <a:spcPct val="0"/>
              </a:spcAft>
              <a:buClr>
                <a:srgbClr val="003399"/>
              </a:buClr>
              <a:buSzPct val="90000"/>
              <a:buFont typeface="Arial" pitchFamily="34" charset="0"/>
              <a:buChar char="›"/>
              <a:defRPr sz="2400" kern="1200">
                <a:solidFill>
                  <a:srgbClr val="001F5B"/>
                </a:solidFill>
                <a:latin typeface="+mn-lt"/>
                <a:ea typeface="+mn-ea"/>
                <a:cs typeface="+mn-cs"/>
              </a:defRPr>
            </a:lvl2pPr>
            <a:lvl3pPr marL="1143000" indent="-228600" algn="l" rtl="0" eaLnBrk="1" fontAlgn="base" hangingPunct="1">
              <a:spcBef>
                <a:spcPct val="20000"/>
              </a:spcBef>
              <a:spcAft>
                <a:spcPct val="0"/>
              </a:spcAft>
              <a:buClr>
                <a:srgbClr val="003399"/>
              </a:buClr>
              <a:buFont typeface="Arial" pitchFamily="34" charset="0"/>
              <a:buChar char="»"/>
              <a:defRPr sz="2000" kern="1200">
                <a:solidFill>
                  <a:srgbClr val="001F5B"/>
                </a:solidFill>
                <a:latin typeface="+mn-lt"/>
                <a:ea typeface="+mn-ea"/>
                <a:cs typeface="+mn-cs"/>
              </a:defRPr>
            </a:lvl3pPr>
            <a:lvl4pPr marL="1600200" indent="-228600" algn="l" rtl="0" eaLnBrk="1" fontAlgn="base" hangingPunct="1">
              <a:spcBef>
                <a:spcPct val="20000"/>
              </a:spcBef>
              <a:spcAft>
                <a:spcPct val="0"/>
              </a:spcAft>
              <a:buClr>
                <a:srgbClr val="003399"/>
              </a:buClr>
              <a:buFont typeface="Arial" pitchFamily="34" charset="0"/>
              <a:buChar char="–"/>
              <a:defRPr kern="1200">
                <a:solidFill>
                  <a:srgbClr val="001F5B"/>
                </a:solidFill>
                <a:latin typeface="+mn-lt"/>
                <a:ea typeface="+mn-ea"/>
                <a:cs typeface="+mn-cs"/>
              </a:defRPr>
            </a:lvl4pPr>
            <a:lvl5pPr marL="2057400" indent="-228600" algn="l" rtl="0" eaLnBrk="1" fontAlgn="base" hangingPunct="1">
              <a:spcBef>
                <a:spcPct val="20000"/>
              </a:spcBef>
              <a:spcAft>
                <a:spcPct val="0"/>
              </a:spcAft>
              <a:buClr>
                <a:srgbClr val="003399"/>
              </a:buClr>
              <a:buFont typeface="Wingdings" pitchFamily="2" charset="2"/>
              <a:buChar char="§"/>
              <a:defRPr kern="1200">
                <a:solidFill>
                  <a:srgbClr val="001F5B"/>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000" dirty="0" smtClean="0"/>
              <a:t>This subchapter sets </a:t>
            </a:r>
            <a:r>
              <a:rPr lang="en-US" sz="2000" dirty="0"/>
              <a:t>forth the purpose and scope of the subchapter.  </a:t>
            </a:r>
            <a:endParaRPr lang="en-US" sz="2000" dirty="0" smtClean="0"/>
          </a:p>
          <a:p>
            <a:r>
              <a:rPr lang="en-US" sz="2000" dirty="0" smtClean="0"/>
              <a:t>A </a:t>
            </a:r>
            <a:r>
              <a:rPr lang="en-US" sz="2000" dirty="0"/>
              <a:t>reference to the Code of Federal Regulations has been added.</a:t>
            </a:r>
            <a:endParaRPr lang="en-US" sz="2000" dirty="0" smtClean="0"/>
          </a:p>
        </p:txBody>
      </p:sp>
      <p:sp>
        <p:nvSpPr>
          <p:cNvPr id="14" name="Title 3"/>
          <p:cNvSpPr>
            <a:spLocks noGrp="1"/>
          </p:cNvSpPr>
          <p:nvPr>
            <p:ph type="title"/>
          </p:nvPr>
        </p:nvSpPr>
        <p:spPr>
          <a:xfrm>
            <a:off x="685800" y="1923197"/>
            <a:ext cx="8229600" cy="725606"/>
          </a:xfrm>
          <a:noFill/>
        </p:spPr>
        <p:txBody>
          <a:bodyPr/>
          <a:lstStyle/>
          <a:p>
            <a:r>
              <a:rPr lang="en-US" sz="2400" dirty="0">
                <a:solidFill>
                  <a:srgbClr val="003399"/>
                </a:solidFill>
              </a:rPr>
              <a:t>N.J.A.C. </a:t>
            </a:r>
            <a:r>
              <a:rPr lang="en-US" sz="2400" dirty="0" smtClean="0">
                <a:solidFill>
                  <a:srgbClr val="003399"/>
                </a:solidFill>
              </a:rPr>
              <a:t>14:7-1.1, scope and applicability  </a:t>
            </a:r>
            <a:endParaRPr lang="en-US" sz="2400" dirty="0">
              <a:solidFill>
                <a:srgbClr val="003399"/>
              </a:solidFill>
            </a:endParaRPr>
          </a:p>
        </p:txBody>
      </p:sp>
      <p:sp>
        <p:nvSpPr>
          <p:cNvPr id="8" name="Title 3"/>
          <p:cNvSpPr txBox="1">
            <a:spLocks/>
          </p:cNvSpPr>
          <p:nvPr/>
        </p:nvSpPr>
        <p:spPr>
          <a:xfrm>
            <a:off x="685800" y="3823648"/>
            <a:ext cx="8229600" cy="725606"/>
          </a:xfrm>
          <a:prstGeom prst="rect">
            <a:avLst/>
          </a:prstGeom>
          <a:noFill/>
        </p:spPr>
        <p:txBody>
          <a:bodyPr/>
          <a:lstStyle>
            <a:lvl1pPr algn="l" rtl="0" eaLnBrk="1" fontAlgn="base" hangingPunct="1">
              <a:spcBef>
                <a:spcPct val="0"/>
              </a:spcBef>
              <a:spcAft>
                <a:spcPct val="0"/>
              </a:spcAft>
              <a:defRPr sz="3600" b="1" kern="1200" cap="all" baseline="0">
                <a:solidFill>
                  <a:schemeClr val="bg1"/>
                </a:solidFill>
                <a:latin typeface="+mn-lt"/>
                <a:ea typeface="+mj-ea"/>
                <a:cs typeface="+mj-cs"/>
              </a:defRPr>
            </a:lvl1pPr>
            <a:lvl2pPr algn="ctr" rtl="0" eaLnBrk="1" fontAlgn="base" hangingPunct="1">
              <a:spcBef>
                <a:spcPct val="0"/>
              </a:spcBef>
              <a:spcAft>
                <a:spcPct val="0"/>
              </a:spcAft>
              <a:defRPr sz="3600">
                <a:solidFill>
                  <a:srgbClr val="001F5B"/>
                </a:solidFill>
                <a:latin typeface="Arial Black" pitchFamily="34" charset="0"/>
              </a:defRPr>
            </a:lvl2pPr>
            <a:lvl3pPr algn="ctr" rtl="0" eaLnBrk="1" fontAlgn="base" hangingPunct="1">
              <a:spcBef>
                <a:spcPct val="0"/>
              </a:spcBef>
              <a:spcAft>
                <a:spcPct val="0"/>
              </a:spcAft>
              <a:defRPr sz="3600">
                <a:solidFill>
                  <a:srgbClr val="001F5B"/>
                </a:solidFill>
                <a:latin typeface="Arial Black" pitchFamily="34" charset="0"/>
              </a:defRPr>
            </a:lvl3pPr>
            <a:lvl4pPr algn="ctr" rtl="0" eaLnBrk="1" fontAlgn="base" hangingPunct="1">
              <a:spcBef>
                <a:spcPct val="0"/>
              </a:spcBef>
              <a:spcAft>
                <a:spcPct val="0"/>
              </a:spcAft>
              <a:defRPr sz="3600">
                <a:solidFill>
                  <a:srgbClr val="001F5B"/>
                </a:solidFill>
                <a:latin typeface="Arial Black" pitchFamily="34" charset="0"/>
              </a:defRPr>
            </a:lvl4pPr>
            <a:lvl5pPr algn="ctr" rtl="0" eaLnBrk="1" fontAlgn="base" hangingPunct="1">
              <a:spcBef>
                <a:spcPct val="0"/>
              </a:spcBef>
              <a:spcAft>
                <a:spcPct val="0"/>
              </a:spcAft>
              <a:defRPr sz="3600">
                <a:solidFill>
                  <a:srgbClr val="001F5B"/>
                </a:solidFill>
                <a:latin typeface="Arial Black" pitchFamily="34" charset="0"/>
              </a:defRPr>
            </a:lvl5pPr>
            <a:lvl6pPr marL="457200" algn="ctr" rtl="0" eaLnBrk="1" fontAlgn="base" hangingPunct="1">
              <a:spcBef>
                <a:spcPct val="0"/>
              </a:spcBef>
              <a:spcAft>
                <a:spcPct val="0"/>
              </a:spcAft>
              <a:defRPr sz="3600">
                <a:solidFill>
                  <a:srgbClr val="001F5B"/>
                </a:solidFill>
                <a:latin typeface="Arial Black" pitchFamily="34" charset="0"/>
              </a:defRPr>
            </a:lvl6pPr>
            <a:lvl7pPr marL="914400" algn="ctr" rtl="0" eaLnBrk="1" fontAlgn="base" hangingPunct="1">
              <a:spcBef>
                <a:spcPct val="0"/>
              </a:spcBef>
              <a:spcAft>
                <a:spcPct val="0"/>
              </a:spcAft>
              <a:defRPr sz="3600">
                <a:solidFill>
                  <a:srgbClr val="001F5B"/>
                </a:solidFill>
                <a:latin typeface="Arial Black" pitchFamily="34" charset="0"/>
              </a:defRPr>
            </a:lvl7pPr>
            <a:lvl8pPr marL="1371600" algn="ctr" rtl="0" eaLnBrk="1" fontAlgn="base" hangingPunct="1">
              <a:spcBef>
                <a:spcPct val="0"/>
              </a:spcBef>
              <a:spcAft>
                <a:spcPct val="0"/>
              </a:spcAft>
              <a:defRPr sz="3600">
                <a:solidFill>
                  <a:srgbClr val="001F5B"/>
                </a:solidFill>
                <a:latin typeface="Arial Black" pitchFamily="34" charset="0"/>
              </a:defRPr>
            </a:lvl8pPr>
            <a:lvl9pPr marL="1828800" algn="ctr" rtl="0" eaLnBrk="1" fontAlgn="base" hangingPunct="1">
              <a:spcBef>
                <a:spcPct val="0"/>
              </a:spcBef>
              <a:spcAft>
                <a:spcPct val="0"/>
              </a:spcAft>
              <a:defRPr sz="3600">
                <a:solidFill>
                  <a:srgbClr val="001F5B"/>
                </a:solidFill>
                <a:latin typeface="Arial Black" pitchFamily="34" charset="0"/>
              </a:defRPr>
            </a:lvl9pPr>
          </a:lstStyle>
          <a:p>
            <a:r>
              <a:rPr lang="en-US" sz="2400" dirty="0" smtClean="0">
                <a:solidFill>
                  <a:srgbClr val="003399"/>
                </a:solidFill>
              </a:rPr>
              <a:t>N.J.A.C. 14:7-1.1A, definitions  </a:t>
            </a:r>
            <a:endParaRPr lang="en-US" sz="2400" dirty="0">
              <a:solidFill>
                <a:srgbClr val="003399"/>
              </a:solidFill>
            </a:endParaRPr>
          </a:p>
        </p:txBody>
      </p:sp>
      <p:sp>
        <p:nvSpPr>
          <p:cNvPr id="9" name="Content Placeholder 4"/>
          <p:cNvSpPr txBox="1">
            <a:spLocks/>
          </p:cNvSpPr>
          <p:nvPr/>
        </p:nvSpPr>
        <p:spPr>
          <a:xfrm>
            <a:off x="699448" y="4384296"/>
            <a:ext cx="7592704" cy="1371600"/>
          </a:xfrm>
          <a:prstGeom prst="rect">
            <a:avLst/>
          </a:prstGeom>
        </p:spPr>
        <p:txBody>
          <a:bodyPr/>
          <a:lstStyle>
            <a:lvl1pPr marL="342900" indent="-342900" algn="l" rtl="0" eaLnBrk="1" fontAlgn="base" hangingPunct="1">
              <a:spcBef>
                <a:spcPct val="20000"/>
              </a:spcBef>
              <a:spcAft>
                <a:spcPct val="0"/>
              </a:spcAft>
              <a:buClr>
                <a:srgbClr val="003399"/>
              </a:buClr>
              <a:buSzPct val="110000"/>
              <a:buFont typeface="Arial" pitchFamily="34" charset="0"/>
              <a:buChar char="•"/>
              <a:defRPr sz="2800" kern="1200">
                <a:solidFill>
                  <a:srgbClr val="001F5B"/>
                </a:solidFill>
                <a:latin typeface="+mn-lt"/>
                <a:ea typeface="+mn-ea"/>
                <a:cs typeface="+mn-cs"/>
              </a:defRPr>
            </a:lvl1pPr>
            <a:lvl2pPr marL="742950" indent="-285750" algn="l" rtl="0" eaLnBrk="1" fontAlgn="base" hangingPunct="1">
              <a:spcBef>
                <a:spcPct val="20000"/>
              </a:spcBef>
              <a:spcAft>
                <a:spcPct val="0"/>
              </a:spcAft>
              <a:buClr>
                <a:srgbClr val="003399"/>
              </a:buClr>
              <a:buSzPct val="90000"/>
              <a:buFont typeface="Arial" pitchFamily="34" charset="0"/>
              <a:buChar char="›"/>
              <a:defRPr sz="2400" kern="1200">
                <a:solidFill>
                  <a:srgbClr val="001F5B"/>
                </a:solidFill>
                <a:latin typeface="+mn-lt"/>
                <a:ea typeface="+mn-ea"/>
                <a:cs typeface="+mn-cs"/>
              </a:defRPr>
            </a:lvl2pPr>
            <a:lvl3pPr marL="1143000" indent="-228600" algn="l" rtl="0" eaLnBrk="1" fontAlgn="base" hangingPunct="1">
              <a:spcBef>
                <a:spcPct val="20000"/>
              </a:spcBef>
              <a:spcAft>
                <a:spcPct val="0"/>
              </a:spcAft>
              <a:buClr>
                <a:srgbClr val="003399"/>
              </a:buClr>
              <a:buFont typeface="Arial" pitchFamily="34" charset="0"/>
              <a:buChar char="»"/>
              <a:defRPr sz="2000" kern="1200">
                <a:solidFill>
                  <a:srgbClr val="001F5B"/>
                </a:solidFill>
                <a:latin typeface="+mn-lt"/>
                <a:ea typeface="+mn-ea"/>
                <a:cs typeface="+mn-cs"/>
              </a:defRPr>
            </a:lvl3pPr>
            <a:lvl4pPr marL="1600200" indent="-228600" algn="l" rtl="0" eaLnBrk="1" fontAlgn="base" hangingPunct="1">
              <a:spcBef>
                <a:spcPct val="20000"/>
              </a:spcBef>
              <a:spcAft>
                <a:spcPct val="0"/>
              </a:spcAft>
              <a:buClr>
                <a:srgbClr val="003399"/>
              </a:buClr>
              <a:buFont typeface="Arial" pitchFamily="34" charset="0"/>
              <a:buChar char="–"/>
              <a:defRPr kern="1200">
                <a:solidFill>
                  <a:srgbClr val="001F5B"/>
                </a:solidFill>
                <a:latin typeface="+mn-lt"/>
                <a:ea typeface="+mn-ea"/>
                <a:cs typeface="+mn-cs"/>
              </a:defRPr>
            </a:lvl4pPr>
            <a:lvl5pPr marL="2057400" indent="-228600" algn="l" rtl="0" eaLnBrk="1" fontAlgn="base" hangingPunct="1">
              <a:spcBef>
                <a:spcPct val="20000"/>
              </a:spcBef>
              <a:spcAft>
                <a:spcPct val="0"/>
              </a:spcAft>
              <a:buClr>
                <a:srgbClr val="003399"/>
              </a:buClr>
              <a:buFont typeface="Wingdings" pitchFamily="2" charset="2"/>
              <a:buChar char="§"/>
              <a:defRPr kern="1200">
                <a:solidFill>
                  <a:srgbClr val="001F5B"/>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000" dirty="0" smtClean="0"/>
              <a:t>Definitions </a:t>
            </a:r>
            <a:r>
              <a:rPr lang="en-US" sz="2000" dirty="0"/>
              <a:t>for </a:t>
            </a:r>
            <a:r>
              <a:rPr lang="en-US" sz="2000" dirty="0" smtClean="0"/>
              <a:t>“</a:t>
            </a:r>
            <a:r>
              <a:rPr lang="en-US" sz="2000" dirty="0" err="1" smtClean="0"/>
              <a:t>Flowable</a:t>
            </a:r>
            <a:r>
              <a:rPr lang="en-US" sz="2000" dirty="0" smtClean="0"/>
              <a:t> </a:t>
            </a:r>
            <a:r>
              <a:rPr lang="en-US" sz="2000" dirty="0"/>
              <a:t>fill”, “Gas” and “Lower Explosive Limit” have been added</a:t>
            </a:r>
            <a:r>
              <a:rPr lang="en-US" sz="2000" dirty="0" smtClean="0"/>
              <a:t>. The definition for "Covered task" has been clarified.</a:t>
            </a:r>
          </a:p>
        </p:txBody>
      </p:sp>
      <p:sp>
        <p:nvSpPr>
          <p:cNvPr id="10" name="Date Placeholder 5"/>
          <p:cNvSpPr>
            <a:spLocks noGrp="1"/>
          </p:cNvSpPr>
          <p:nvPr>
            <p:ph type="dt" sz="half" idx="10"/>
          </p:nvPr>
        </p:nvSpPr>
        <p:spPr>
          <a:xfrm>
            <a:off x="457200" y="6356350"/>
            <a:ext cx="2133600" cy="365125"/>
          </a:xfrm>
        </p:spPr>
        <p:txBody>
          <a:bodyPr/>
          <a:lstStyle/>
          <a:p>
            <a:pPr>
              <a:defRPr/>
            </a:pPr>
            <a:r>
              <a:rPr lang="en-US" dirty="0" smtClean="0"/>
              <a:t>4/25/2022</a:t>
            </a:r>
          </a:p>
        </p:txBody>
      </p:sp>
    </p:spTree>
    <p:extLst>
      <p:ext uri="{BB962C8B-B14F-4D97-AF65-F5344CB8AC3E}">
        <p14:creationId xmlns:p14="http://schemas.microsoft.com/office/powerpoint/2010/main" val="15742267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smtClean="0"/>
              <a:t>www.nj.gov/bpu</a:t>
            </a:r>
            <a:endParaRPr lang="en-US"/>
          </a:p>
        </p:txBody>
      </p:sp>
      <p:sp>
        <p:nvSpPr>
          <p:cNvPr id="6" name="Slide Number Placeholder 5"/>
          <p:cNvSpPr>
            <a:spLocks noGrp="1"/>
          </p:cNvSpPr>
          <p:nvPr>
            <p:ph type="sldNum" sz="quarter" idx="12"/>
          </p:nvPr>
        </p:nvSpPr>
        <p:spPr/>
        <p:txBody>
          <a:bodyPr/>
          <a:lstStyle/>
          <a:p>
            <a:pPr>
              <a:defRPr/>
            </a:pPr>
            <a:fld id="{C5E62A1D-9A36-4C9C-9E9D-D3E20A6361F0}" type="slidenum">
              <a:rPr lang="en-US" smtClean="0"/>
              <a:pPr>
                <a:defRPr/>
              </a:pPr>
              <a:t>6</a:t>
            </a:fld>
            <a:endParaRPr lang="en-US"/>
          </a:p>
        </p:txBody>
      </p:sp>
      <p:sp>
        <p:nvSpPr>
          <p:cNvPr id="7" name="Content Placeholder 4"/>
          <p:cNvSpPr txBox="1">
            <a:spLocks/>
          </p:cNvSpPr>
          <p:nvPr/>
        </p:nvSpPr>
        <p:spPr>
          <a:xfrm>
            <a:off x="685800" y="2438400"/>
            <a:ext cx="7592704" cy="2362200"/>
          </a:xfrm>
          <a:prstGeom prst="rect">
            <a:avLst/>
          </a:prstGeom>
        </p:spPr>
        <p:txBody>
          <a:bodyPr/>
          <a:lstStyle>
            <a:lvl1pPr marL="342900" indent="-342900" algn="l" rtl="0" eaLnBrk="1" fontAlgn="base" hangingPunct="1">
              <a:spcBef>
                <a:spcPct val="20000"/>
              </a:spcBef>
              <a:spcAft>
                <a:spcPct val="0"/>
              </a:spcAft>
              <a:buClr>
                <a:srgbClr val="003399"/>
              </a:buClr>
              <a:buSzPct val="110000"/>
              <a:buFont typeface="Arial" pitchFamily="34" charset="0"/>
              <a:buChar char="•"/>
              <a:defRPr sz="2800" kern="1200">
                <a:solidFill>
                  <a:srgbClr val="001F5B"/>
                </a:solidFill>
                <a:latin typeface="+mn-lt"/>
                <a:ea typeface="+mn-ea"/>
                <a:cs typeface="+mn-cs"/>
              </a:defRPr>
            </a:lvl1pPr>
            <a:lvl2pPr marL="742950" indent="-285750" algn="l" rtl="0" eaLnBrk="1" fontAlgn="base" hangingPunct="1">
              <a:spcBef>
                <a:spcPct val="20000"/>
              </a:spcBef>
              <a:spcAft>
                <a:spcPct val="0"/>
              </a:spcAft>
              <a:buClr>
                <a:srgbClr val="003399"/>
              </a:buClr>
              <a:buSzPct val="90000"/>
              <a:buFont typeface="Arial" pitchFamily="34" charset="0"/>
              <a:buChar char="›"/>
              <a:defRPr sz="2400" kern="1200">
                <a:solidFill>
                  <a:srgbClr val="001F5B"/>
                </a:solidFill>
                <a:latin typeface="+mn-lt"/>
                <a:ea typeface="+mn-ea"/>
                <a:cs typeface="+mn-cs"/>
              </a:defRPr>
            </a:lvl2pPr>
            <a:lvl3pPr marL="1143000" indent="-228600" algn="l" rtl="0" eaLnBrk="1" fontAlgn="base" hangingPunct="1">
              <a:spcBef>
                <a:spcPct val="20000"/>
              </a:spcBef>
              <a:spcAft>
                <a:spcPct val="0"/>
              </a:spcAft>
              <a:buClr>
                <a:srgbClr val="003399"/>
              </a:buClr>
              <a:buFont typeface="Arial" pitchFamily="34" charset="0"/>
              <a:buChar char="»"/>
              <a:defRPr sz="2000" kern="1200">
                <a:solidFill>
                  <a:srgbClr val="001F5B"/>
                </a:solidFill>
                <a:latin typeface="+mn-lt"/>
                <a:ea typeface="+mn-ea"/>
                <a:cs typeface="+mn-cs"/>
              </a:defRPr>
            </a:lvl3pPr>
            <a:lvl4pPr marL="1600200" indent="-228600" algn="l" rtl="0" eaLnBrk="1" fontAlgn="base" hangingPunct="1">
              <a:spcBef>
                <a:spcPct val="20000"/>
              </a:spcBef>
              <a:spcAft>
                <a:spcPct val="0"/>
              </a:spcAft>
              <a:buClr>
                <a:srgbClr val="003399"/>
              </a:buClr>
              <a:buFont typeface="Arial" pitchFamily="34" charset="0"/>
              <a:buChar char="–"/>
              <a:defRPr kern="1200">
                <a:solidFill>
                  <a:srgbClr val="001F5B"/>
                </a:solidFill>
                <a:latin typeface="+mn-lt"/>
                <a:ea typeface="+mn-ea"/>
                <a:cs typeface="+mn-cs"/>
              </a:defRPr>
            </a:lvl4pPr>
            <a:lvl5pPr marL="2057400" indent="-228600" algn="l" rtl="0" eaLnBrk="1" fontAlgn="base" hangingPunct="1">
              <a:spcBef>
                <a:spcPct val="20000"/>
              </a:spcBef>
              <a:spcAft>
                <a:spcPct val="0"/>
              </a:spcAft>
              <a:buClr>
                <a:srgbClr val="003399"/>
              </a:buClr>
              <a:buFont typeface="Wingdings" pitchFamily="2" charset="2"/>
              <a:buChar char="§"/>
              <a:defRPr kern="1200">
                <a:solidFill>
                  <a:srgbClr val="001F5B"/>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000" b="1" dirty="0"/>
              <a:t>"Covered task" </a:t>
            </a:r>
            <a:r>
              <a:rPr lang="en-US" sz="2000" dirty="0"/>
              <a:t>means an activity, identified by the operator, </a:t>
            </a:r>
            <a:r>
              <a:rPr lang="en-US" sz="2000" dirty="0" smtClean="0"/>
              <a:t>that: </a:t>
            </a:r>
          </a:p>
          <a:p>
            <a:pPr marL="857250" lvl="1" indent="-457200">
              <a:buFont typeface="+mj-lt"/>
              <a:buAutoNum type="arabicPeriod"/>
            </a:pPr>
            <a:r>
              <a:rPr lang="en-US" sz="2000" dirty="0" smtClean="0"/>
              <a:t>Is </a:t>
            </a:r>
            <a:r>
              <a:rPr lang="en-US" sz="2000" dirty="0"/>
              <a:t>performed on a pipeline facility; </a:t>
            </a:r>
            <a:endParaRPr lang="en-US" sz="2000" dirty="0" smtClean="0"/>
          </a:p>
          <a:p>
            <a:pPr marL="857250" lvl="1" indent="-457200">
              <a:buFont typeface="+mj-lt"/>
              <a:buAutoNum type="arabicPeriod"/>
            </a:pPr>
            <a:r>
              <a:rPr lang="en-US" sz="2000" dirty="0" smtClean="0"/>
              <a:t>Is </a:t>
            </a:r>
            <a:r>
              <a:rPr lang="en-US" sz="2000" dirty="0"/>
              <a:t>an </a:t>
            </a:r>
            <a:r>
              <a:rPr lang="en-US" sz="2000" dirty="0" smtClean="0"/>
              <a:t>operations, </a:t>
            </a:r>
            <a:r>
              <a:rPr lang="en-US" sz="2000" dirty="0"/>
              <a:t>maintenance or </a:t>
            </a:r>
            <a:r>
              <a:rPr lang="en-US" sz="2000" b="1" dirty="0"/>
              <a:t>new construction task</a:t>
            </a:r>
            <a:r>
              <a:rPr lang="en-US" sz="2000" dirty="0"/>
              <a:t>; </a:t>
            </a:r>
            <a:endParaRPr lang="en-US" sz="2000" dirty="0" smtClean="0"/>
          </a:p>
          <a:p>
            <a:pPr marL="857250" lvl="1" indent="-457200">
              <a:buFont typeface="+mj-lt"/>
              <a:buAutoNum type="arabicPeriod"/>
            </a:pPr>
            <a:r>
              <a:rPr lang="en-US" sz="2000" dirty="0" smtClean="0"/>
              <a:t>Is </a:t>
            </a:r>
            <a:r>
              <a:rPr lang="en-US" sz="2000" dirty="0"/>
              <a:t>performed as a requirement of 49 CFR Part 192; </a:t>
            </a:r>
            <a:r>
              <a:rPr lang="en-US" sz="2000" dirty="0" smtClean="0"/>
              <a:t>and</a:t>
            </a:r>
          </a:p>
          <a:p>
            <a:pPr marL="857250" lvl="1" indent="-457200">
              <a:buFont typeface="+mj-lt"/>
              <a:buAutoNum type="arabicPeriod"/>
            </a:pPr>
            <a:r>
              <a:rPr lang="en-US" sz="2000" dirty="0" smtClean="0"/>
              <a:t>Affects </a:t>
            </a:r>
            <a:r>
              <a:rPr lang="en-US" sz="2000" dirty="0"/>
              <a:t>the operation or integrity of the pipeline</a:t>
            </a:r>
            <a:r>
              <a:rPr lang="en-US" sz="2000" dirty="0" smtClean="0"/>
              <a:t>.</a:t>
            </a:r>
          </a:p>
        </p:txBody>
      </p:sp>
      <p:sp>
        <p:nvSpPr>
          <p:cNvPr id="8" name="Title 3"/>
          <p:cNvSpPr txBox="1">
            <a:spLocks/>
          </p:cNvSpPr>
          <p:nvPr/>
        </p:nvSpPr>
        <p:spPr>
          <a:xfrm>
            <a:off x="685800" y="1828800"/>
            <a:ext cx="8229600" cy="725606"/>
          </a:xfrm>
          <a:prstGeom prst="rect">
            <a:avLst/>
          </a:prstGeom>
          <a:noFill/>
        </p:spPr>
        <p:txBody>
          <a:bodyPr/>
          <a:lstStyle>
            <a:lvl1pPr algn="l" rtl="0" eaLnBrk="1" fontAlgn="base" hangingPunct="1">
              <a:spcBef>
                <a:spcPct val="0"/>
              </a:spcBef>
              <a:spcAft>
                <a:spcPct val="0"/>
              </a:spcAft>
              <a:defRPr sz="3600" b="1" kern="1200" cap="all" baseline="0">
                <a:solidFill>
                  <a:schemeClr val="bg1"/>
                </a:solidFill>
                <a:latin typeface="+mn-lt"/>
                <a:ea typeface="+mj-ea"/>
                <a:cs typeface="+mj-cs"/>
              </a:defRPr>
            </a:lvl1pPr>
            <a:lvl2pPr algn="ctr" rtl="0" eaLnBrk="1" fontAlgn="base" hangingPunct="1">
              <a:spcBef>
                <a:spcPct val="0"/>
              </a:spcBef>
              <a:spcAft>
                <a:spcPct val="0"/>
              </a:spcAft>
              <a:defRPr sz="3600">
                <a:solidFill>
                  <a:srgbClr val="001F5B"/>
                </a:solidFill>
                <a:latin typeface="Arial Black" pitchFamily="34" charset="0"/>
              </a:defRPr>
            </a:lvl2pPr>
            <a:lvl3pPr algn="ctr" rtl="0" eaLnBrk="1" fontAlgn="base" hangingPunct="1">
              <a:spcBef>
                <a:spcPct val="0"/>
              </a:spcBef>
              <a:spcAft>
                <a:spcPct val="0"/>
              </a:spcAft>
              <a:defRPr sz="3600">
                <a:solidFill>
                  <a:srgbClr val="001F5B"/>
                </a:solidFill>
                <a:latin typeface="Arial Black" pitchFamily="34" charset="0"/>
              </a:defRPr>
            </a:lvl3pPr>
            <a:lvl4pPr algn="ctr" rtl="0" eaLnBrk="1" fontAlgn="base" hangingPunct="1">
              <a:spcBef>
                <a:spcPct val="0"/>
              </a:spcBef>
              <a:spcAft>
                <a:spcPct val="0"/>
              </a:spcAft>
              <a:defRPr sz="3600">
                <a:solidFill>
                  <a:srgbClr val="001F5B"/>
                </a:solidFill>
                <a:latin typeface="Arial Black" pitchFamily="34" charset="0"/>
              </a:defRPr>
            </a:lvl4pPr>
            <a:lvl5pPr algn="ctr" rtl="0" eaLnBrk="1" fontAlgn="base" hangingPunct="1">
              <a:spcBef>
                <a:spcPct val="0"/>
              </a:spcBef>
              <a:spcAft>
                <a:spcPct val="0"/>
              </a:spcAft>
              <a:defRPr sz="3600">
                <a:solidFill>
                  <a:srgbClr val="001F5B"/>
                </a:solidFill>
                <a:latin typeface="Arial Black" pitchFamily="34" charset="0"/>
              </a:defRPr>
            </a:lvl5pPr>
            <a:lvl6pPr marL="457200" algn="ctr" rtl="0" eaLnBrk="1" fontAlgn="base" hangingPunct="1">
              <a:spcBef>
                <a:spcPct val="0"/>
              </a:spcBef>
              <a:spcAft>
                <a:spcPct val="0"/>
              </a:spcAft>
              <a:defRPr sz="3600">
                <a:solidFill>
                  <a:srgbClr val="001F5B"/>
                </a:solidFill>
                <a:latin typeface="Arial Black" pitchFamily="34" charset="0"/>
              </a:defRPr>
            </a:lvl6pPr>
            <a:lvl7pPr marL="914400" algn="ctr" rtl="0" eaLnBrk="1" fontAlgn="base" hangingPunct="1">
              <a:spcBef>
                <a:spcPct val="0"/>
              </a:spcBef>
              <a:spcAft>
                <a:spcPct val="0"/>
              </a:spcAft>
              <a:defRPr sz="3600">
                <a:solidFill>
                  <a:srgbClr val="001F5B"/>
                </a:solidFill>
                <a:latin typeface="Arial Black" pitchFamily="34" charset="0"/>
              </a:defRPr>
            </a:lvl7pPr>
            <a:lvl8pPr marL="1371600" algn="ctr" rtl="0" eaLnBrk="1" fontAlgn="base" hangingPunct="1">
              <a:spcBef>
                <a:spcPct val="0"/>
              </a:spcBef>
              <a:spcAft>
                <a:spcPct val="0"/>
              </a:spcAft>
              <a:defRPr sz="3600">
                <a:solidFill>
                  <a:srgbClr val="001F5B"/>
                </a:solidFill>
                <a:latin typeface="Arial Black" pitchFamily="34" charset="0"/>
              </a:defRPr>
            </a:lvl8pPr>
            <a:lvl9pPr marL="1828800" algn="ctr" rtl="0" eaLnBrk="1" fontAlgn="base" hangingPunct="1">
              <a:spcBef>
                <a:spcPct val="0"/>
              </a:spcBef>
              <a:spcAft>
                <a:spcPct val="0"/>
              </a:spcAft>
              <a:defRPr sz="3600">
                <a:solidFill>
                  <a:srgbClr val="001F5B"/>
                </a:solidFill>
                <a:latin typeface="Arial Black" pitchFamily="34" charset="0"/>
              </a:defRPr>
            </a:lvl9pPr>
          </a:lstStyle>
          <a:p>
            <a:r>
              <a:rPr lang="en-US" sz="2400" dirty="0" smtClean="0">
                <a:solidFill>
                  <a:srgbClr val="003399"/>
                </a:solidFill>
              </a:rPr>
              <a:t>N.J.A.C. 14:7-1.1A, definitions (cont.)  </a:t>
            </a:r>
            <a:endParaRPr lang="en-US" sz="2400" dirty="0">
              <a:solidFill>
                <a:srgbClr val="003399"/>
              </a:solidFill>
            </a:endParaRPr>
          </a:p>
        </p:txBody>
      </p:sp>
      <p:sp>
        <p:nvSpPr>
          <p:cNvPr id="9" name="Date Placeholder 5"/>
          <p:cNvSpPr>
            <a:spLocks noGrp="1"/>
          </p:cNvSpPr>
          <p:nvPr>
            <p:ph type="dt" sz="half" idx="10"/>
          </p:nvPr>
        </p:nvSpPr>
        <p:spPr>
          <a:xfrm>
            <a:off x="457200" y="6356350"/>
            <a:ext cx="2133600" cy="365125"/>
          </a:xfrm>
        </p:spPr>
        <p:txBody>
          <a:bodyPr/>
          <a:lstStyle/>
          <a:p>
            <a:pPr>
              <a:defRPr/>
            </a:pPr>
            <a:r>
              <a:rPr lang="en-US" dirty="0" smtClean="0"/>
              <a:t>4/25/2022</a:t>
            </a:r>
          </a:p>
        </p:txBody>
      </p:sp>
    </p:spTree>
    <p:extLst>
      <p:ext uri="{BB962C8B-B14F-4D97-AF65-F5344CB8AC3E}">
        <p14:creationId xmlns:p14="http://schemas.microsoft.com/office/powerpoint/2010/main" val="25559745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smtClean="0"/>
              <a:t>www.nj.gov/bpu</a:t>
            </a:r>
            <a:endParaRPr lang="en-US"/>
          </a:p>
        </p:txBody>
      </p:sp>
      <p:sp>
        <p:nvSpPr>
          <p:cNvPr id="6" name="Slide Number Placeholder 5"/>
          <p:cNvSpPr>
            <a:spLocks noGrp="1"/>
          </p:cNvSpPr>
          <p:nvPr>
            <p:ph type="sldNum" sz="quarter" idx="12"/>
          </p:nvPr>
        </p:nvSpPr>
        <p:spPr/>
        <p:txBody>
          <a:bodyPr/>
          <a:lstStyle/>
          <a:p>
            <a:pPr>
              <a:defRPr/>
            </a:pPr>
            <a:fld id="{C5E62A1D-9A36-4C9C-9E9D-D3E20A6361F0}" type="slidenum">
              <a:rPr lang="en-US" smtClean="0"/>
              <a:pPr>
                <a:defRPr/>
              </a:pPr>
              <a:t>7</a:t>
            </a:fld>
            <a:endParaRPr lang="en-US"/>
          </a:p>
        </p:txBody>
      </p:sp>
      <p:sp>
        <p:nvSpPr>
          <p:cNvPr id="8" name="Title 3"/>
          <p:cNvSpPr txBox="1">
            <a:spLocks/>
          </p:cNvSpPr>
          <p:nvPr/>
        </p:nvSpPr>
        <p:spPr>
          <a:xfrm>
            <a:off x="685800" y="1828800"/>
            <a:ext cx="8193505" cy="3962400"/>
          </a:xfrm>
          <a:prstGeom prst="rect">
            <a:avLst/>
          </a:prstGeom>
          <a:noFill/>
        </p:spPr>
        <p:txBody>
          <a:bodyPr/>
          <a:lstStyle>
            <a:lvl1pPr algn="l" rtl="0" eaLnBrk="1" fontAlgn="base" hangingPunct="1">
              <a:spcBef>
                <a:spcPct val="0"/>
              </a:spcBef>
              <a:spcAft>
                <a:spcPct val="0"/>
              </a:spcAft>
              <a:defRPr sz="3600" b="1" kern="1200" cap="all" baseline="0">
                <a:solidFill>
                  <a:schemeClr val="bg1"/>
                </a:solidFill>
                <a:latin typeface="+mn-lt"/>
                <a:ea typeface="+mj-ea"/>
                <a:cs typeface="+mj-cs"/>
              </a:defRPr>
            </a:lvl1pPr>
            <a:lvl2pPr algn="ctr" rtl="0" eaLnBrk="1" fontAlgn="base" hangingPunct="1">
              <a:spcBef>
                <a:spcPct val="0"/>
              </a:spcBef>
              <a:spcAft>
                <a:spcPct val="0"/>
              </a:spcAft>
              <a:defRPr sz="3600">
                <a:solidFill>
                  <a:srgbClr val="001F5B"/>
                </a:solidFill>
                <a:latin typeface="Arial Black" pitchFamily="34" charset="0"/>
              </a:defRPr>
            </a:lvl2pPr>
            <a:lvl3pPr algn="ctr" rtl="0" eaLnBrk="1" fontAlgn="base" hangingPunct="1">
              <a:spcBef>
                <a:spcPct val="0"/>
              </a:spcBef>
              <a:spcAft>
                <a:spcPct val="0"/>
              </a:spcAft>
              <a:defRPr sz="3600">
                <a:solidFill>
                  <a:srgbClr val="001F5B"/>
                </a:solidFill>
                <a:latin typeface="Arial Black" pitchFamily="34" charset="0"/>
              </a:defRPr>
            </a:lvl3pPr>
            <a:lvl4pPr algn="ctr" rtl="0" eaLnBrk="1" fontAlgn="base" hangingPunct="1">
              <a:spcBef>
                <a:spcPct val="0"/>
              </a:spcBef>
              <a:spcAft>
                <a:spcPct val="0"/>
              </a:spcAft>
              <a:defRPr sz="3600">
                <a:solidFill>
                  <a:srgbClr val="001F5B"/>
                </a:solidFill>
                <a:latin typeface="Arial Black" pitchFamily="34" charset="0"/>
              </a:defRPr>
            </a:lvl4pPr>
            <a:lvl5pPr algn="ctr" rtl="0" eaLnBrk="1" fontAlgn="base" hangingPunct="1">
              <a:spcBef>
                <a:spcPct val="0"/>
              </a:spcBef>
              <a:spcAft>
                <a:spcPct val="0"/>
              </a:spcAft>
              <a:defRPr sz="3600">
                <a:solidFill>
                  <a:srgbClr val="001F5B"/>
                </a:solidFill>
                <a:latin typeface="Arial Black" pitchFamily="34" charset="0"/>
              </a:defRPr>
            </a:lvl5pPr>
            <a:lvl6pPr marL="457200" algn="ctr" rtl="0" eaLnBrk="1" fontAlgn="base" hangingPunct="1">
              <a:spcBef>
                <a:spcPct val="0"/>
              </a:spcBef>
              <a:spcAft>
                <a:spcPct val="0"/>
              </a:spcAft>
              <a:defRPr sz="3600">
                <a:solidFill>
                  <a:srgbClr val="001F5B"/>
                </a:solidFill>
                <a:latin typeface="Arial Black" pitchFamily="34" charset="0"/>
              </a:defRPr>
            </a:lvl6pPr>
            <a:lvl7pPr marL="914400" algn="ctr" rtl="0" eaLnBrk="1" fontAlgn="base" hangingPunct="1">
              <a:spcBef>
                <a:spcPct val="0"/>
              </a:spcBef>
              <a:spcAft>
                <a:spcPct val="0"/>
              </a:spcAft>
              <a:defRPr sz="3600">
                <a:solidFill>
                  <a:srgbClr val="001F5B"/>
                </a:solidFill>
                <a:latin typeface="Arial Black" pitchFamily="34" charset="0"/>
              </a:defRPr>
            </a:lvl7pPr>
            <a:lvl8pPr marL="1371600" algn="ctr" rtl="0" eaLnBrk="1" fontAlgn="base" hangingPunct="1">
              <a:spcBef>
                <a:spcPct val="0"/>
              </a:spcBef>
              <a:spcAft>
                <a:spcPct val="0"/>
              </a:spcAft>
              <a:defRPr sz="3600">
                <a:solidFill>
                  <a:srgbClr val="001F5B"/>
                </a:solidFill>
                <a:latin typeface="Arial Black" pitchFamily="34" charset="0"/>
              </a:defRPr>
            </a:lvl8pPr>
            <a:lvl9pPr marL="1828800" algn="ctr" rtl="0" eaLnBrk="1" fontAlgn="base" hangingPunct="1">
              <a:spcBef>
                <a:spcPct val="0"/>
              </a:spcBef>
              <a:spcAft>
                <a:spcPct val="0"/>
              </a:spcAft>
              <a:defRPr sz="3600">
                <a:solidFill>
                  <a:srgbClr val="001F5B"/>
                </a:solidFill>
                <a:latin typeface="Arial Black" pitchFamily="34" charset="0"/>
              </a:defRPr>
            </a:lvl9pPr>
          </a:lstStyle>
          <a:p>
            <a:r>
              <a:rPr lang="en-US" sz="2400" dirty="0">
                <a:solidFill>
                  <a:srgbClr val="003399"/>
                </a:solidFill>
              </a:rPr>
              <a:t>N.J.A.C. 14:7-1.2, Compliance with federal </a:t>
            </a:r>
            <a:r>
              <a:rPr lang="en-US" sz="2400" dirty="0" smtClean="0">
                <a:solidFill>
                  <a:srgbClr val="003399"/>
                </a:solidFill>
              </a:rPr>
              <a:t>code</a:t>
            </a:r>
          </a:p>
          <a:p>
            <a:pPr marL="342900" indent="-342900">
              <a:buFont typeface="Arial" panose="020B0604020202020204" pitchFamily="34" charset="0"/>
              <a:buChar char="•"/>
            </a:pPr>
            <a:r>
              <a:rPr lang="en-US" sz="2000" b="0" cap="none" dirty="0" smtClean="0">
                <a:solidFill>
                  <a:srgbClr val="4D4D4D"/>
                </a:solidFill>
              </a:rPr>
              <a:t>No changes.</a:t>
            </a:r>
          </a:p>
          <a:p>
            <a:endParaRPr lang="en-US" sz="2000" dirty="0">
              <a:solidFill>
                <a:srgbClr val="003399"/>
              </a:solidFill>
            </a:endParaRPr>
          </a:p>
          <a:p>
            <a:r>
              <a:rPr lang="en-US" sz="2400" dirty="0">
                <a:solidFill>
                  <a:srgbClr val="003399"/>
                </a:solidFill>
              </a:rPr>
              <a:t>N.J.A.C. 14:7-1.3, Classification of pipeline </a:t>
            </a:r>
            <a:r>
              <a:rPr lang="en-US" sz="2400" dirty="0" smtClean="0">
                <a:solidFill>
                  <a:srgbClr val="003399"/>
                </a:solidFill>
              </a:rPr>
              <a:t>locations</a:t>
            </a:r>
          </a:p>
          <a:p>
            <a:pPr marL="342900" indent="-342900">
              <a:buFont typeface="Arial" panose="020B0604020202020204" pitchFamily="34" charset="0"/>
              <a:buChar char="•"/>
            </a:pPr>
            <a:r>
              <a:rPr lang="en-US" sz="2000" b="0" cap="none" dirty="0">
                <a:solidFill>
                  <a:srgbClr val="4D4D4D"/>
                </a:solidFill>
              </a:rPr>
              <a:t>No </a:t>
            </a:r>
            <a:r>
              <a:rPr lang="en-US" sz="2000" b="0" cap="none" dirty="0" smtClean="0">
                <a:solidFill>
                  <a:srgbClr val="4D4D4D"/>
                </a:solidFill>
              </a:rPr>
              <a:t>changes.</a:t>
            </a:r>
            <a:r>
              <a:rPr lang="en-US" sz="2400" b="0" cap="none" dirty="0" smtClean="0">
                <a:solidFill>
                  <a:srgbClr val="4D4D4D"/>
                </a:solidFill>
              </a:rPr>
              <a:t> </a:t>
            </a:r>
            <a:endParaRPr lang="en-US" sz="2400" b="0" dirty="0">
              <a:solidFill>
                <a:srgbClr val="003399"/>
              </a:solidFill>
            </a:endParaRPr>
          </a:p>
          <a:p>
            <a:endParaRPr lang="en-US" sz="2400" dirty="0">
              <a:solidFill>
                <a:srgbClr val="003399"/>
              </a:solidFill>
            </a:endParaRPr>
          </a:p>
          <a:p>
            <a:r>
              <a:rPr lang="en-US" sz="2400" dirty="0">
                <a:solidFill>
                  <a:srgbClr val="003399"/>
                </a:solidFill>
              </a:rPr>
              <a:t>N.J.A.C. </a:t>
            </a:r>
            <a:r>
              <a:rPr lang="en-US" sz="2400" dirty="0" smtClean="0">
                <a:solidFill>
                  <a:srgbClr val="003399"/>
                </a:solidFill>
              </a:rPr>
              <a:t>14:7-1.4, Proscribed areas</a:t>
            </a:r>
          </a:p>
          <a:p>
            <a:pPr marL="342900" indent="-342900">
              <a:buFont typeface="Arial" panose="020B0604020202020204" pitchFamily="34" charset="0"/>
              <a:buChar char="•"/>
            </a:pPr>
            <a:r>
              <a:rPr lang="en-US" sz="2000" b="0" cap="none" dirty="0" smtClean="0">
                <a:solidFill>
                  <a:srgbClr val="4D4D4D"/>
                </a:solidFill>
              </a:rPr>
              <a:t>No changes.</a:t>
            </a:r>
            <a:endParaRPr lang="en-US" sz="2000" b="0" dirty="0">
              <a:solidFill>
                <a:srgbClr val="003399"/>
              </a:solidFill>
            </a:endParaRPr>
          </a:p>
          <a:p>
            <a:endParaRPr lang="en-US" sz="2400" dirty="0">
              <a:solidFill>
                <a:srgbClr val="003399"/>
              </a:solidFill>
            </a:endParaRPr>
          </a:p>
        </p:txBody>
      </p:sp>
      <p:sp>
        <p:nvSpPr>
          <p:cNvPr id="7" name="Date Placeholder 5"/>
          <p:cNvSpPr>
            <a:spLocks noGrp="1"/>
          </p:cNvSpPr>
          <p:nvPr>
            <p:ph type="dt" sz="half" idx="10"/>
          </p:nvPr>
        </p:nvSpPr>
        <p:spPr>
          <a:xfrm>
            <a:off x="457200" y="6356350"/>
            <a:ext cx="2133600" cy="365125"/>
          </a:xfrm>
        </p:spPr>
        <p:txBody>
          <a:bodyPr/>
          <a:lstStyle/>
          <a:p>
            <a:pPr>
              <a:defRPr/>
            </a:pPr>
            <a:r>
              <a:rPr lang="en-US" dirty="0" smtClean="0"/>
              <a:t>4/25/2022</a:t>
            </a:r>
          </a:p>
        </p:txBody>
      </p:sp>
    </p:spTree>
    <p:extLst>
      <p:ext uri="{BB962C8B-B14F-4D97-AF65-F5344CB8AC3E}">
        <p14:creationId xmlns:p14="http://schemas.microsoft.com/office/powerpoint/2010/main" val="30301009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smtClean="0"/>
              <a:t>www.nj.gov/bpu</a:t>
            </a:r>
            <a:endParaRPr lang="en-US"/>
          </a:p>
        </p:txBody>
      </p:sp>
      <p:sp>
        <p:nvSpPr>
          <p:cNvPr id="6" name="Slide Number Placeholder 5"/>
          <p:cNvSpPr>
            <a:spLocks noGrp="1"/>
          </p:cNvSpPr>
          <p:nvPr>
            <p:ph type="sldNum" sz="quarter" idx="12"/>
          </p:nvPr>
        </p:nvSpPr>
        <p:spPr/>
        <p:txBody>
          <a:bodyPr/>
          <a:lstStyle/>
          <a:p>
            <a:pPr>
              <a:defRPr/>
            </a:pPr>
            <a:fld id="{C5E62A1D-9A36-4C9C-9E9D-D3E20A6361F0}" type="slidenum">
              <a:rPr lang="en-US" smtClean="0"/>
              <a:pPr>
                <a:defRPr/>
              </a:pPr>
              <a:t>8</a:t>
            </a:fld>
            <a:endParaRPr lang="en-US"/>
          </a:p>
        </p:txBody>
      </p:sp>
      <p:sp>
        <p:nvSpPr>
          <p:cNvPr id="8" name="Title 3"/>
          <p:cNvSpPr txBox="1">
            <a:spLocks/>
          </p:cNvSpPr>
          <p:nvPr/>
        </p:nvSpPr>
        <p:spPr>
          <a:xfrm>
            <a:off x="685800" y="1828800"/>
            <a:ext cx="8193505" cy="3962400"/>
          </a:xfrm>
          <a:prstGeom prst="rect">
            <a:avLst/>
          </a:prstGeom>
          <a:noFill/>
        </p:spPr>
        <p:txBody>
          <a:bodyPr/>
          <a:lstStyle>
            <a:lvl1pPr algn="l" rtl="0" eaLnBrk="1" fontAlgn="base" hangingPunct="1">
              <a:spcBef>
                <a:spcPct val="0"/>
              </a:spcBef>
              <a:spcAft>
                <a:spcPct val="0"/>
              </a:spcAft>
              <a:defRPr sz="3600" b="1" kern="1200" cap="all" baseline="0">
                <a:solidFill>
                  <a:schemeClr val="bg1"/>
                </a:solidFill>
                <a:latin typeface="+mn-lt"/>
                <a:ea typeface="+mj-ea"/>
                <a:cs typeface="+mj-cs"/>
              </a:defRPr>
            </a:lvl1pPr>
            <a:lvl2pPr algn="ctr" rtl="0" eaLnBrk="1" fontAlgn="base" hangingPunct="1">
              <a:spcBef>
                <a:spcPct val="0"/>
              </a:spcBef>
              <a:spcAft>
                <a:spcPct val="0"/>
              </a:spcAft>
              <a:defRPr sz="3600">
                <a:solidFill>
                  <a:srgbClr val="001F5B"/>
                </a:solidFill>
                <a:latin typeface="Arial Black" pitchFamily="34" charset="0"/>
              </a:defRPr>
            </a:lvl2pPr>
            <a:lvl3pPr algn="ctr" rtl="0" eaLnBrk="1" fontAlgn="base" hangingPunct="1">
              <a:spcBef>
                <a:spcPct val="0"/>
              </a:spcBef>
              <a:spcAft>
                <a:spcPct val="0"/>
              </a:spcAft>
              <a:defRPr sz="3600">
                <a:solidFill>
                  <a:srgbClr val="001F5B"/>
                </a:solidFill>
                <a:latin typeface="Arial Black" pitchFamily="34" charset="0"/>
              </a:defRPr>
            </a:lvl3pPr>
            <a:lvl4pPr algn="ctr" rtl="0" eaLnBrk="1" fontAlgn="base" hangingPunct="1">
              <a:spcBef>
                <a:spcPct val="0"/>
              </a:spcBef>
              <a:spcAft>
                <a:spcPct val="0"/>
              </a:spcAft>
              <a:defRPr sz="3600">
                <a:solidFill>
                  <a:srgbClr val="001F5B"/>
                </a:solidFill>
                <a:latin typeface="Arial Black" pitchFamily="34" charset="0"/>
              </a:defRPr>
            </a:lvl4pPr>
            <a:lvl5pPr algn="ctr" rtl="0" eaLnBrk="1" fontAlgn="base" hangingPunct="1">
              <a:spcBef>
                <a:spcPct val="0"/>
              </a:spcBef>
              <a:spcAft>
                <a:spcPct val="0"/>
              </a:spcAft>
              <a:defRPr sz="3600">
                <a:solidFill>
                  <a:srgbClr val="001F5B"/>
                </a:solidFill>
                <a:latin typeface="Arial Black" pitchFamily="34" charset="0"/>
              </a:defRPr>
            </a:lvl5pPr>
            <a:lvl6pPr marL="457200" algn="ctr" rtl="0" eaLnBrk="1" fontAlgn="base" hangingPunct="1">
              <a:spcBef>
                <a:spcPct val="0"/>
              </a:spcBef>
              <a:spcAft>
                <a:spcPct val="0"/>
              </a:spcAft>
              <a:defRPr sz="3600">
                <a:solidFill>
                  <a:srgbClr val="001F5B"/>
                </a:solidFill>
                <a:latin typeface="Arial Black" pitchFamily="34" charset="0"/>
              </a:defRPr>
            </a:lvl6pPr>
            <a:lvl7pPr marL="914400" algn="ctr" rtl="0" eaLnBrk="1" fontAlgn="base" hangingPunct="1">
              <a:spcBef>
                <a:spcPct val="0"/>
              </a:spcBef>
              <a:spcAft>
                <a:spcPct val="0"/>
              </a:spcAft>
              <a:defRPr sz="3600">
                <a:solidFill>
                  <a:srgbClr val="001F5B"/>
                </a:solidFill>
                <a:latin typeface="Arial Black" pitchFamily="34" charset="0"/>
              </a:defRPr>
            </a:lvl7pPr>
            <a:lvl8pPr marL="1371600" algn="ctr" rtl="0" eaLnBrk="1" fontAlgn="base" hangingPunct="1">
              <a:spcBef>
                <a:spcPct val="0"/>
              </a:spcBef>
              <a:spcAft>
                <a:spcPct val="0"/>
              </a:spcAft>
              <a:defRPr sz="3600">
                <a:solidFill>
                  <a:srgbClr val="001F5B"/>
                </a:solidFill>
                <a:latin typeface="Arial Black" pitchFamily="34" charset="0"/>
              </a:defRPr>
            </a:lvl8pPr>
            <a:lvl9pPr marL="1828800" algn="ctr" rtl="0" eaLnBrk="1" fontAlgn="base" hangingPunct="1">
              <a:spcBef>
                <a:spcPct val="0"/>
              </a:spcBef>
              <a:spcAft>
                <a:spcPct val="0"/>
              </a:spcAft>
              <a:defRPr sz="3600">
                <a:solidFill>
                  <a:srgbClr val="001F5B"/>
                </a:solidFill>
                <a:latin typeface="Arial Black" pitchFamily="34" charset="0"/>
              </a:defRPr>
            </a:lvl9pPr>
          </a:lstStyle>
          <a:p>
            <a:r>
              <a:rPr lang="en-US" sz="2400" dirty="0" smtClean="0">
                <a:solidFill>
                  <a:srgbClr val="003399"/>
                </a:solidFill>
              </a:rPr>
              <a:t>N.J.A.C</a:t>
            </a:r>
            <a:r>
              <a:rPr lang="en-US" sz="2400" dirty="0">
                <a:solidFill>
                  <a:srgbClr val="003399"/>
                </a:solidFill>
              </a:rPr>
              <a:t>. </a:t>
            </a:r>
            <a:r>
              <a:rPr lang="en-US" sz="2400" dirty="0" smtClean="0">
                <a:solidFill>
                  <a:srgbClr val="003399"/>
                </a:solidFill>
              </a:rPr>
              <a:t>14:7-1.6, quality control of field welding</a:t>
            </a:r>
          </a:p>
          <a:p>
            <a:pPr marL="342900" indent="-342900">
              <a:buFont typeface="Arial" panose="020B0604020202020204" pitchFamily="34" charset="0"/>
              <a:buChar char="•"/>
            </a:pPr>
            <a:r>
              <a:rPr lang="en-US" sz="2000" b="0" cap="none" dirty="0" smtClean="0">
                <a:solidFill>
                  <a:srgbClr val="4D4D4D"/>
                </a:solidFill>
              </a:rPr>
              <a:t>No changes.</a:t>
            </a:r>
            <a:endParaRPr lang="en-US" sz="2400" b="0" dirty="0" smtClean="0">
              <a:solidFill>
                <a:srgbClr val="003399"/>
              </a:solidFill>
            </a:endParaRPr>
          </a:p>
          <a:p>
            <a:endParaRPr lang="en-US" sz="2400" dirty="0">
              <a:solidFill>
                <a:srgbClr val="003399"/>
              </a:solidFill>
            </a:endParaRPr>
          </a:p>
          <a:p>
            <a:r>
              <a:rPr lang="en-US" sz="2400" dirty="0">
                <a:solidFill>
                  <a:srgbClr val="003399"/>
                </a:solidFill>
              </a:rPr>
              <a:t>N.J.A.C. </a:t>
            </a:r>
            <a:r>
              <a:rPr lang="en-US" sz="2400" dirty="0" smtClean="0">
                <a:solidFill>
                  <a:srgbClr val="003399"/>
                </a:solidFill>
              </a:rPr>
              <a:t>14:7-1.7, fabrication details</a:t>
            </a:r>
          </a:p>
          <a:p>
            <a:pPr marL="342900" indent="-342900">
              <a:buFont typeface="Arial" panose="020B0604020202020204" pitchFamily="34" charset="0"/>
              <a:buChar char="•"/>
            </a:pPr>
            <a:r>
              <a:rPr lang="en-US" sz="2000" b="0" cap="none" dirty="0" smtClean="0">
                <a:solidFill>
                  <a:srgbClr val="4D4D4D"/>
                </a:solidFill>
              </a:rPr>
              <a:t>No changes.</a:t>
            </a:r>
            <a:endParaRPr lang="en-US" sz="2000" b="0" dirty="0" smtClean="0">
              <a:solidFill>
                <a:srgbClr val="003399"/>
              </a:solidFill>
            </a:endParaRPr>
          </a:p>
          <a:p>
            <a:endParaRPr lang="en-US" sz="2400" dirty="0" smtClean="0">
              <a:solidFill>
                <a:srgbClr val="003399"/>
              </a:solidFill>
            </a:endParaRPr>
          </a:p>
          <a:p>
            <a:r>
              <a:rPr lang="en-US" sz="2400" dirty="0">
                <a:solidFill>
                  <a:srgbClr val="003399"/>
                </a:solidFill>
              </a:rPr>
              <a:t>N.J.A.C. 14:7-1.8, Pipelines near railroads and highways</a:t>
            </a:r>
          </a:p>
          <a:p>
            <a:pPr marL="342900" indent="-342900">
              <a:buFont typeface="Arial" panose="020B0604020202020204" pitchFamily="34" charset="0"/>
              <a:buChar char="•"/>
            </a:pPr>
            <a:r>
              <a:rPr lang="en-US" sz="2000" b="0" cap="none" dirty="0">
                <a:solidFill>
                  <a:srgbClr val="4D4D4D"/>
                </a:solidFill>
              </a:rPr>
              <a:t>No </a:t>
            </a:r>
            <a:r>
              <a:rPr lang="en-US" sz="2000" b="0" cap="none" dirty="0" smtClean="0">
                <a:solidFill>
                  <a:srgbClr val="4D4D4D"/>
                </a:solidFill>
              </a:rPr>
              <a:t>changes.</a:t>
            </a:r>
            <a:endParaRPr lang="en-US" sz="2000" b="0" cap="none" dirty="0">
              <a:solidFill>
                <a:srgbClr val="4D4D4D"/>
              </a:solidFill>
            </a:endParaRPr>
          </a:p>
          <a:p>
            <a:endParaRPr lang="en-US" sz="2400" dirty="0">
              <a:solidFill>
                <a:srgbClr val="003399"/>
              </a:solidFill>
            </a:endParaRPr>
          </a:p>
        </p:txBody>
      </p:sp>
      <p:sp>
        <p:nvSpPr>
          <p:cNvPr id="7" name="Date Placeholder 5"/>
          <p:cNvSpPr>
            <a:spLocks noGrp="1"/>
          </p:cNvSpPr>
          <p:nvPr>
            <p:ph type="dt" sz="half" idx="10"/>
          </p:nvPr>
        </p:nvSpPr>
        <p:spPr>
          <a:xfrm>
            <a:off x="457200" y="6356350"/>
            <a:ext cx="2133600" cy="365125"/>
          </a:xfrm>
        </p:spPr>
        <p:txBody>
          <a:bodyPr/>
          <a:lstStyle/>
          <a:p>
            <a:pPr>
              <a:defRPr/>
            </a:pPr>
            <a:r>
              <a:rPr lang="en-US" dirty="0" smtClean="0"/>
              <a:t>4/25/2022</a:t>
            </a:r>
          </a:p>
        </p:txBody>
      </p:sp>
    </p:spTree>
    <p:extLst>
      <p:ext uri="{BB962C8B-B14F-4D97-AF65-F5344CB8AC3E}">
        <p14:creationId xmlns:p14="http://schemas.microsoft.com/office/powerpoint/2010/main" val="22800356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dirty="0" smtClean="0"/>
              <a:t>www.nj.gov/bpu</a:t>
            </a:r>
            <a:endParaRPr lang="en-US" dirty="0"/>
          </a:p>
        </p:txBody>
      </p:sp>
      <p:sp>
        <p:nvSpPr>
          <p:cNvPr id="6" name="Slide Number Placeholder 5"/>
          <p:cNvSpPr>
            <a:spLocks noGrp="1"/>
          </p:cNvSpPr>
          <p:nvPr>
            <p:ph type="sldNum" sz="quarter" idx="12"/>
          </p:nvPr>
        </p:nvSpPr>
        <p:spPr/>
        <p:txBody>
          <a:bodyPr/>
          <a:lstStyle/>
          <a:p>
            <a:pPr>
              <a:defRPr/>
            </a:pPr>
            <a:fld id="{C5E62A1D-9A36-4C9C-9E9D-D3E20A6361F0}" type="slidenum">
              <a:rPr lang="en-US" smtClean="0"/>
              <a:pPr>
                <a:defRPr/>
              </a:pPr>
              <a:t>9</a:t>
            </a:fld>
            <a:endParaRPr lang="en-US" dirty="0"/>
          </a:p>
        </p:txBody>
      </p:sp>
      <p:sp>
        <p:nvSpPr>
          <p:cNvPr id="8" name="Title 3"/>
          <p:cNvSpPr txBox="1">
            <a:spLocks/>
          </p:cNvSpPr>
          <p:nvPr/>
        </p:nvSpPr>
        <p:spPr>
          <a:xfrm>
            <a:off x="457200" y="1828800"/>
            <a:ext cx="8422105" cy="3962400"/>
          </a:xfrm>
          <a:prstGeom prst="rect">
            <a:avLst/>
          </a:prstGeom>
          <a:noFill/>
        </p:spPr>
        <p:txBody>
          <a:bodyPr/>
          <a:lstStyle>
            <a:lvl1pPr algn="l" rtl="0" eaLnBrk="1" fontAlgn="base" hangingPunct="1">
              <a:spcBef>
                <a:spcPct val="0"/>
              </a:spcBef>
              <a:spcAft>
                <a:spcPct val="0"/>
              </a:spcAft>
              <a:defRPr sz="3600" b="1" kern="1200" cap="all" baseline="0">
                <a:solidFill>
                  <a:schemeClr val="bg1"/>
                </a:solidFill>
                <a:latin typeface="+mn-lt"/>
                <a:ea typeface="+mj-ea"/>
                <a:cs typeface="+mj-cs"/>
              </a:defRPr>
            </a:lvl1pPr>
            <a:lvl2pPr algn="ctr" rtl="0" eaLnBrk="1" fontAlgn="base" hangingPunct="1">
              <a:spcBef>
                <a:spcPct val="0"/>
              </a:spcBef>
              <a:spcAft>
                <a:spcPct val="0"/>
              </a:spcAft>
              <a:defRPr sz="3600">
                <a:solidFill>
                  <a:srgbClr val="001F5B"/>
                </a:solidFill>
                <a:latin typeface="Arial Black" pitchFamily="34" charset="0"/>
              </a:defRPr>
            </a:lvl2pPr>
            <a:lvl3pPr algn="ctr" rtl="0" eaLnBrk="1" fontAlgn="base" hangingPunct="1">
              <a:spcBef>
                <a:spcPct val="0"/>
              </a:spcBef>
              <a:spcAft>
                <a:spcPct val="0"/>
              </a:spcAft>
              <a:defRPr sz="3600">
                <a:solidFill>
                  <a:srgbClr val="001F5B"/>
                </a:solidFill>
                <a:latin typeface="Arial Black" pitchFamily="34" charset="0"/>
              </a:defRPr>
            </a:lvl3pPr>
            <a:lvl4pPr algn="ctr" rtl="0" eaLnBrk="1" fontAlgn="base" hangingPunct="1">
              <a:spcBef>
                <a:spcPct val="0"/>
              </a:spcBef>
              <a:spcAft>
                <a:spcPct val="0"/>
              </a:spcAft>
              <a:defRPr sz="3600">
                <a:solidFill>
                  <a:srgbClr val="001F5B"/>
                </a:solidFill>
                <a:latin typeface="Arial Black" pitchFamily="34" charset="0"/>
              </a:defRPr>
            </a:lvl4pPr>
            <a:lvl5pPr algn="ctr" rtl="0" eaLnBrk="1" fontAlgn="base" hangingPunct="1">
              <a:spcBef>
                <a:spcPct val="0"/>
              </a:spcBef>
              <a:spcAft>
                <a:spcPct val="0"/>
              </a:spcAft>
              <a:defRPr sz="3600">
                <a:solidFill>
                  <a:srgbClr val="001F5B"/>
                </a:solidFill>
                <a:latin typeface="Arial Black" pitchFamily="34" charset="0"/>
              </a:defRPr>
            </a:lvl5pPr>
            <a:lvl6pPr marL="457200" algn="ctr" rtl="0" eaLnBrk="1" fontAlgn="base" hangingPunct="1">
              <a:spcBef>
                <a:spcPct val="0"/>
              </a:spcBef>
              <a:spcAft>
                <a:spcPct val="0"/>
              </a:spcAft>
              <a:defRPr sz="3600">
                <a:solidFill>
                  <a:srgbClr val="001F5B"/>
                </a:solidFill>
                <a:latin typeface="Arial Black" pitchFamily="34" charset="0"/>
              </a:defRPr>
            </a:lvl6pPr>
            <a:lvl7pPr marL="914400" algn="ctr" rtl="0" eaLnBrk="1" fontAlgn="base" hangingPunct="1">
              <a:spcBef>
                <a:spcPct val="0"/>
              </a:spcBef>
              <a:spcAft>
                <a:spcPct val="0"/>
              </a:spcAft>
              <a:defRPr sz="3600">
                <a:solidFill>
                  <a:srgbClr val="001F5B"/>
                </a:solidFill>
                <a:latin typeface="Arial Black" pitchFamily="34" charset="0"/>
              </a:defRPr>
            </a:lvl7pPr>
            <a:lvl8pPr marL="1371600" algn="ctr" rtl="0" eaLnBrk="1" fontAlgn="base" hangingPunct="1">
              <a:spcBef>
                <a:spcPct val="0"/>
              </a:spcBef>
              <a:spcAft>
                <a:spcPct val="0"/>
              </a:spcAft>
              <a:defRPr sz="3600">
                <a:solidFill>
                  <a:srgbClr val="001F5B"/>
                </a:solidFill>
                <a:latin typeface="Arial Black" pitchFamily="34" charset="0"/>
              </a:defRPr>
            </a:lvl8pPr>
            <a:lvl9pPr marL="1828800" algn="ctr" rtl="0" eaLnBrk="1" fontAlgn="base" hangingPunct="1">
              <a:spcBef>
                <a:spcPct val="0"/>
              </a:spcBef>
              <a:spcAft>
                <a:spcPct val="0"/>
              </a:spcAft>
              <a:defRPr sz="3600">
                <a:solidFill>
                  <a:srgbClr val="001F5B"/>
                </a:solidFill>
                <a:latin typeface="Arial Black" pitchFamily="34" charset="0"/>
              </a:defRPr>
            </a:lvl9pPr>
          </a:lstStyle>
          <a:p>
            <a:r>
              <a:rPr lang="en-US" sz="2400" dirty="0" smtClean="0">
                <a:solidFill>
                  <a:srgbClr val="003399"/>
                </a:solidFill>
              </a:rPr>
              <a:t>N.J.A.C</a:t>
            </a:r>
            <a:r>
              <a:rPr lang="en-US" sz="2400" dirty="0">
                <a:solidFill>
                  <a:srgbClr val="003399"/>
                </a:solidFill>
              </a:rPr>
              <a:t>. </a:t>
            </a:r>
            <a:r>
              <a:rPr lang="en-US" sz="2400" dirty="0" smtClean="0">
                <a:solidFill>
                  <a:srgbClr val="003399"/>
                </a:solidFill>
              </a:rPr>
              <a:t>14:7-1.9, distribution system valve requirements and emergency response drills</a:t>
            </a:r>
          </a:p>
          <a:p>
            <a:pPr marL="342900" indent="-342900">
              <a:buFont typeface="Arial" panose="020B0604020202020204" pitchFamily="34" charset="0"/>
              <a:buChar char="•"/>
            </a:pPr>
            <a:r>
              <a:rPr lang="en-US" sz="2000" b="0" cap="none" dirty="0" smtClean="0">
                <a:solidFill>
                  <a:srgbClr val="4D4D4D"/>
                </a:solidFill>
              </a:rPr>
              <a:t>Section 9(f) has been added to require emergency drills to take place once every twenty-four months and sets forth the requirements of who shall participate.</a:t>
            </a:r>
          </a:p>
          <a:p>
            <a:pPr marL="342900" indent="-342900">
              <a:buFont typeface="Arial" panose="020B0604020202020204" pitchFamily="34" charset="0"/>
              <a:buChar char="•"/>
            </a:pPr>
            <a:r>
              <a:rPr lang="en-US" sz="2000" b="0" cap="none" dirty="0" smtClean="0">
                <a:solidFill>
                  <a:srgbClr val="4D4D4D"/>
                </a:solidFill>
              </a:rPr>
              <a:t>Section 9(g) has been added to require operators notify Board staff in advance and provide a final audit report within two months.</a:t>
            </a:r>
          </a:p>
          <a:p>
            <a:endParaRPr lang="en-US" sz="2000" b="0" cap="none" dirty="0">
              <a:solidFill>
                <a:srgbClr val="4D4D4D"/>
              </a:solidFill>
            </a:endParaRPr>
          </a:p>
        </p:txBody>
      </p:sp>
      <p:sp>
        <p:nvSpPr>
          <p:cNvPr id="9" name="Date Placeholder 5"/>
          <p:cNvSpPr>
            <a:spLocks noGrp="1"/>
          </p:cNvSpPr>
          <p:nvPr>
            <p:ph type="dt" sz="half" idx="10"/>
          </p:nvPr>
        </p:nvSpPr>
        <p:spPr>
          <a:xfrm>
            <a:off x="457200" y="6356350"/>
            <a:ext cx="2133600" cy="365125"/>
          </a:xfrm>
        </p:spPr>
        <p:txBody>
          <a:bodyPr/>
          <a:lstStyle/>
          <a:p>
            <a:pPr>
              <a:defRPr/>
            </a:pPr>
            <a:r>
              <a:rPr lang="en-US" dirty="0" smtClean="0"/>
              <a:t>4/25/2022</a:t>
            </a:r>
          </a:p>
        </p:txBody>
      </p:sp>
    </p:spTree>
    <p:extLst>
      <p:ext uri="{BB962C8B-B14F-4D97-AF65-F5344CB8AC3E}">
        <p14:creationId xmlns:p14="http://schemas.microsoft.com/office/powerpoint/2010/main" val="2075644537"/>
      </p:ext>
    </p:extLst>
  </p:cSld>
  <p:clrMapOvr>
    <a:masterClrMapping/>
  </p:clrMapOvr>
  <p:timing>
    <p:tnLst>
      <p:par>
        <p:cTn id="1" dur="indefinite" restart="never" nodeType="tmRoot"/>
      </p:par>
    </p:tnLst>
  </p:timing>
</p:sld>
</file>

<file path=ppt/theme/theme1.xml><?xml version="1.0" encoding="utf-8"?>
<a:theme xmlns:a="http://schemas.openxmlformats.org/drawingml/2006/main" name="BPU PPT_AJ 2">
  <a:themeElements>
    <a:clrScheme name="Custom 4">
      <a:dk1>
        <a:srgbClr val="003399"/>
      </a:dk1>
      <a:lt1>
        <a:sysClr val="window" lastClr="FFFFFF"/>
      </a:lt1>
      <a:dk2>
        <a:srgbClr val="085AFB"/>
      </a:dk2>
      <a:lt2>
        <a:srgbClr val="B2C1E0"/>
      </a:lt2>
      <a:accent1>
        <a:srgbClr val="C5E1FE"/>
      </a:accent1>
      <a:accent2>
        <a:srgbClr val="F8EF92"/>
      </a:accent2>
      <a:accent3>
        <a:srgbClr val="003399"/>
      </a:accent3>
      <a:accent4>
        <a:srgbClr val="003399"/>
      </a:accent4>
      <a:accent5>
        <a:srgbClr val="B2C1E0"/>
      </a:accent5>
      <a:accent6>
        <a:srgbClr val="F8EF92"/>
      </a:accent6>
      <a:hlink>
        <a:srgbClr val="FBF7C8"/>
      </a:hlink>
      <a:folHlink>
        <a:srgbClr val="FDFBE9"/>
      </a:folHlink>
    </a:clrScheme>
    <a:fontScheme name="Arial">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Custom 4">
      <a:dk1>
        <a:srgbClr val="003399"/>
      </a:dk1>
      <a:lt1>
        <a:sysClr val="window" lastClr="FFFFFF"/>
      </a:lt1>
      <a:dk2>
        <a:srgbClr val="085AFB"/>
      </a:dk2>
      <a:lt2>
        <a:srgbClr val="B2C1E0"/>
      </a:lt2>
      <a:accent1>
        <a:srgbClr val="C5E1FE"/>
      </a:accent1>
      <a:accent2>
        <a:srgbClr val="F8EF92"/>
      </a:accent2>
      <a:accent3>
        <a:srgbClr val="003399"/>
      </a:accent3>
      <a:accent4>
        <a:srgbClr val="003399"/>
      </a:accent4>
      <a:accent5>
        <a:srgbClr val="B2C1E0"/>
      </a:accent5>
      <a:accent6>
        <a:srgbClr val="F8EF92"/>
      </a:accent6>
      <a:hlink>
        <a:srgbClr val="FBF7C8"/>
      </a:hlink>
      <a:folHlink>
        <a:srgbClr val="FDFBE9"/>
      </a:folHlink>
    </a:clrScheme>
    <a:fontScheme name="Arial">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Custom 4">
      <a:dk1>
        <a:srgbClr val="003399"/>
      </a:dk1>
      <a:lt1>
        <a:sysClr val="window" lastClr="FFFFFF"/>
      </a:lt1>
      <a:dk2>
        <a:srgbClr val="085AFB"/>
      </a:dk2>
      <a:lt2>
        <a:srgbClr val="B2C1E0"/>
      </a:lt2>
      <a:accent1>
        <a:srgbClr val="C5E1FE"/>
      </a:accent1>
      <a:accent2>
        <a:srgbClr val="F8EF92"/>
      </a:accent2>
      <a:accent3>
        <a:srgbClr val="003399"/>
      </a:accent3>
      <a:accent4>
        <a:srgbClr val="003399"/>
      </a:accent4>
      <a:accent5>
        <a:srgbClr val="B2C1E0"/>
      </a:accent5>
      <a:accent6>
        <a:srgbClr val="F8EF92"/>
      </a:accent6>
      <a:hlink>
        <a:srgbClr val="FBF7C8"/>
      </a:hlink>
      <a:folHlink>
        <a:srgbClr val="FDFBE9"/>
      </a:folHlink>
    </a:clrScheme>
    <a:fontScheme name="Arial">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2896</TotalTime>
  <Words>1393</Words>
  <Application>Microsoft Office PowerPoint</Application>
  <PresentationFormat>On-screen Show (4:3)</PresentationFormat>
  <Paragraphs>226</Paragraphs>
  <Slides>24</Slides>
  <Notes>24</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24</vt:i4>
      </vt:variant>
    </vt:vector>
  </HeadingPairs>
  <TitlesOfParts>
    <vt:vector size="33" baseType="lpstr">
      <vt:lpstr>Arial</vt:lpstr>
      <vt:lpstr>Arial (body)</vt:lpstr>
      <vt:lpstr>Arial Black</vt:lpstr>
      <vt:lpstr>Calibri</vt:lpstr>
      <vt:lpstr>Wingdings</vt:lpstr>
      <vt:lpstr>BPU PPT_AJ 2</vt:lpstr>
      <vt:lpstr>1_Office Theme</vt:lpstr>
      <vt:lpstr>2_Office Theme</vt:lpstr>
      <vt:lpstr>Custom Design</vt:lpstr>
      <vt:lpstr>Proposed Readoption with Substantial Amendments to N.J.A.C. 14:7,  Natural Gas Pipelines</vt:lpstr>
      <vt:lpstr>Comments and Question and Answer</vt:lpstr>
      <vt:lpstr>Comments and Question and Answer (Cont.)</vt:lpstr>
      <vt:lpstr>PowerPoint Presentation</vt:lpstr>
      <vt:lpstr>N.J.A.C. 14:7-1.1, scope and applicability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Notaro, Tina</dc:creator>
  <cp:lastModifiedBy>Quintero, Geraldine [BPU]</cp:lastModifiedBy>
  <cp:revision>109</cp:revision>
  <dcterms:created xsi:type="dcterms:W3CDTF">2019-07-30T19:56:42Z</dcterms:created>
  <dcterms:modified xsi:type="dcterms:W3CDTF">2022-04-25T14:35:09Z</dcterms:modified>
</cp:coreProperties>
</file>